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79" r:id="rId6"/>
    <p:sldId id="319" r:id="rId7"/>
    <p:sldId id="320" r:id="rId8"/>
    <p:sldId id="321" r:id="rId9"/>
    <p:sldId id="322" r:id="rId10"/>
    <p:sldId id="259" r:id="rId11"/>
    <p:sldId id="280" r:id="rId12"/>
    <p:sldId id="286" r:id="rId13"/>
    <p:sldId id="283" r:id="rId14"/>
    <p:sldId id="293" r:id="rId15"/>
    <p:sldId id="323" r:id="rId16"/>
    <p:sldId id="294" r:id="rId17"/>
    <p:sldId id="324" r:id="rId18"/>
    <p:sldId id="295" r:id="rId19"/>
    <p:sldId id="325" r:id="rId20"/>
    <p:sldId id="281" r:id="rId21"/>
    <p:sldId id="303" r:id="rId22"/>
    <p:sldId id="304" r:id="rId23"/>
    <p:sldId id="305" r:id="rId24"/>
    <p:sldId id="306" r:id="rId25"/>
    <p:sldId id="326" r:id="rId26"/>
    <p:sldId id="282" r:id="rId27"/>
    <p:sldId id="307" r:id="rId28"/>
    <p:sldId id="308" r:id="rId29"/>
    <p:sldId id="309" r:id="rId30"/>
    <p:sldId id="310" r:id="rId31"/>
    <p:sldId id="261" r:id="rId32"/>
    <p:sldId id="262" r:id="rId33"/>
    <p:sldId id="264" r:id="rId34"/>
    <p:sldId id="265" r:id="rId35"/>
    <p:sldId id="318" r:id="rId36"/>
    <p:sldId id="276" r:id="rId37"/>
    <p:sldId id="266" r:id="rId38"/>
    <p:sldId id="313" r:id="rId39"/>
    <p:sldId id="329" r:id="rId40"/>
    <p:sldId id="327" r:id="rId41"/>
    <p:sldId id="328" r:id="rId42"/>
    <p:sldId id="3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51C2-61A6-4480-94E3-36E705A02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7847-A8BD-45BA-8E1B-02111B547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0435B-ADD3-4910-8CA4-0D26EA45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A2CB-F32D-4152-8B97-3ED3D9E7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1230A-F040-4A80-B9E7-6AED4930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1621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3FF9-3F00-42D4-B0B2-49DDDA45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2F449-1256-4250-9ED4-69501CC33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BD9E9-BA0B-48C3-923D-7665C7DA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E7ED4-037A-468A-85F2-CE006069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A517-885F-470D-A5E1-E93544C3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753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AB579-ECD3-41F9-8836-91A223263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CBDF8-BCB8-4103-A66F-62563FEF9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FF5D-E939-46B5-B13E-4A9711D2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C6CC-5F6F-45D8-89C4-5126EE43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07A57-79AD-41BC-A8AD-99F1D928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243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3755-3D8F-4232-B4B7-947C0B6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98E0E-B89E-4E0D-A008-89A4CE6AB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631C-DAD1-43E4-8209-89724514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258F-80FD-47D6-9DF2-E024DBE8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9B0F-47E0-4A04-BAB6-27C48D90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000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D0BE-1326-4FFE-8285-301D15A7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D35BB-43A1-46F3-8BD4-36A79FE31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71EA-D610-4391-9541-4C4F952B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A092-36A1-453F-AFBC-B36EF749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438EA-941F-4D3B-A219-6506AC50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677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D649-915E-4B73-A3F2-634E5E6E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4DDF-465F-46D3-8E87-866EE5D7B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C2A64-B367-4AC9-B95C-E08B1D29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63456-31FB-43B3-AE27-7E0944FF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4DA93-EF62-4DD6-BD84-EF21EA03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A3A83-A06D-42BF-A391-E90434A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07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12D2-CCFF-4121-BEAE-D6BCE2A2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C3BA7-EE87-4E81-9E06-BECE86885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A4128-29A1-4693-8297-D8F37C339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D2C60-A6A8-44AC-8458-A3FF271C2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738E5-3499-4BDD-8C6A-4A88A4137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E1951-837C-4446-B51B-06BC006A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9ADDD-02E9-410F-86E7-BDA4A36A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4A95F-A641-48FB-B350-CED0B0D6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5255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E5F1-B9F6-41D6-AC41-130A72E8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62335-1FCB-4C67-B268-FDB6AE4C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61187-A474-412B-A63A-FF6256A2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E552A-EC77-4BB4-B677-9246A9B3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3931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DF490-EFF0-4E10-8E3F-52C1D89C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8BAA5-8BAB-44A4-A328-E1ABDB87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9EB9E-3C51-48C9-A058-F1E7DCCC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2161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3482-A282-4C2A-BAA4-6532DEB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B06A6-E459-41F0-8D5D-F9610367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D76FE-9A75-43F3-ACB5-2000E96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B9577-3603-4795-878C-FE3369C2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F68A9-C174-426A-90D0-658317B5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3CD84-8DC4-4D99-9E5E-5CC8D0C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281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3F4D-D8C5-4A0E-8FDF-2E6F0742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0AB58-7EE3-4D0B-827C-027C181C4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180C-9C64-41DF-84D2-F760A4191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AF63B-0429-4AAB-9795-B4CE97E5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2E29D-9E2D-4C78-B984-6CACFBC3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89A89-DA54-4FA5-9FEB-B0502ECF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0390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2EA42-4B41-441D-9180-5F165B2D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B84D4-6FDC-4FD2-A0E1-D93316AE1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737E3-FDB7-44D8-AB24-12CB2D289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4C4C4-5A4A-4994-923A-DFB6DD92A55A}" type="datetimeFigureOut">
              <a:rPr lang="en-PH" smtClean="0"/>
              <a:t>18/04/2020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7B964-C6C5-424E-BA05-7C3DD66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4B52A-2E2C-4CC2-A52C-C3FCE4947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036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cf-east.org/sermons/3234-when-gripped-by-fear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gcf-east.org/give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26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39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GCF East</a:t>
            </a: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Family Worship</a:t>
            </a:r>
            <a:endParaRPr lang="en-PH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08EC9-86FD-4D11-8AC3-74D7782E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4839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4627"/>
                </a:solidFill>
                <a:latin typeface="Segoe UI Semibold" panose="020B0702040204020203" pitchFamily="34" charset="0"/>
                <a:ea typeface="Open Sans Extrabold" panose="020B0906030804020204" pitchFamily="34" charset="0"/>
                <a:cs typeface="Segoe UI Semibold" panose="020B0702040204020203" pitchFamily="34" charset="0"/>
              </a:rPr>
              <a:t>19 APRIL 2020</a:t>
            </a:r>
          </a:p>
        </p:txBody>
      </p:sp>
      <p:pic>
        <p:nvPicPr>
          <p:cNvPr id="5" name="03 Rock Of Ages Accompaniment">
            <a:hlinkClick r:id="" action="ppaction://media"/>
            <a:extLst>
              <a:ext uri="{FF2B5EF4-FFF2-40B4-BE49-F238E27FC236}">
                <a16:creationId xmlns:a16="http://schemas.microsoft.com/office/drawing/2014/main" id="{C4615867-558B-4B6B-AE34-9C31CA55B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Praise Singing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6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905506"/>
            <a:ext cx="11572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GOD FOR US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CityAlight</a:t>
            </a:r>
          </a:p>
        </p:txBody>
      </p:sp>
    </p:spTree>
    <p:extLst>
      <p:ext uri="{BB962C8B-B14F-4D97-AF65-F5344CB8AC3E}">
        <p14:creationId xmlns:p14="http://schemas.microsoft.com/office/powerpoint/2010/main" val="96755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35101"/>
            <a:ext cx="11572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We won't fear the battle,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we won't fear the night.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We will walk the valley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You by our side.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You will go before us,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You will lead the way.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We have found a refuge,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only You can save</a:t>
            </a:r>
          </a:p>
        </p:txBody>
      </p:sp>
      <p:pic>
        <p:nvPicPr>
          <p:cNvPr id="4" name="God For Us Demo">
            <a:hlinkClick r:id="" action="ppaction://media"/>
            <a:extLst>
              <a:ext uri="{FF2B5EF4-FFF2-40B4-BE49-F238E27FC236}">
                <a16:creationId xmlns:a16="http://schemas.microsoft.com/office/drawing/2014/main" id="{484D7FB5-A62F-41BA-940B-10DE9C1FA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3" y="797511"/>
            <a:ext cx="11572875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>
                <a:latin typeface="Open Sans Extrabold" panose="020B0906030804020204"/>
              </a:rPr>
              <a:t>Sing with joy now: our God is for us.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if our God is for us?</a:t>
            </a:r>
          </a:p>
        </p:txBody>
      </p:sp>
    </p:spTree>
    <p:extLst>
      <p:ext uri="{BB962C8B-B14F-4D97-AF65-F5344CB8AC3E}">
        <p14:creationId xmlns:p14="http://schemas.microsoft.com/office/powerpoint/2010/main" val="355610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428179"/>
            <a:ext cx="115728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Open Sans Extrabold" panose="020B0906030804020204"/>
              </a:rPr>
              <a:t>Even when I stumble,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even when I fall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Even when I turn back,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still Your love is sure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You will not abandon,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You will not forsake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You will cheer me onward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with never-ending grace</a:t>
            </a:r>
          </a:p>
        </p:txBody>
      </p:sp>
    </p:spTree>
    <p:extLst>
      <p:ext uri="{BB962C8B-B14F-4D97-AF65-F5344CB8AC3E}">
        <p14:creationId xmlns:p14="http://schemas.microsoft.com/office/powerpoint/2010/main" val="352772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797511"/>
            <a:ext cx="11572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Open Sans Extrabold" panose="020B0906030804020204"/>
              </a:rPr>
              <a:t>Sing with joy now: our God is for us.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if our God is for us?</a:t>
            </a:r>
          </a:p>
        </p:txBody>
      </p:sp>
    </p:spTree>
    <p:extLst>
      <p:ext uri="{BB962C8B-B14F-4D97-AF65-F5344CB8AC3E}">
        <p14:creationId xmlns:p14="http://schemas.microsoft.com/office/powerpoint/2010/main" val="380237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3" y="1459230"/>
            <a:ext cx="115728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Neither height nor depth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can separate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Hell and death will not defeat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who gave His son to free us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holds me in His love.</a:t>
            </a:r>
          </a:p>
        </p:txBody>
      </p:sp>
    </p:spTree>
    <p:extLst>
      <p:ext uri="{BB962C8B-B14F-4D97-AF65-F5344CB8AC3E}">
        <p14:creationId xmlns:p14="http://schemas.microsoft.com/office/powerpoint/2010/main" val="23191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459230"/>
            <a:ext cx="115728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Neither height nor depth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can separate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Hell and death will not defeat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who gave His son to free us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holds me in His love.</a:t>
            </a:r>
          </a:p>
        </p:txBody>
      </p:sp>
    </p:spTree>
    <p:extLst>
      <p:ext uri="{BB962C8B-B14F-4D97-AF65-F5344CB8AC3E}">
        <p14:creationId xmlns:p14="http://schemas.microsoft.com/office/powerpoint/2010/main" val="77156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04800"/>
            <a:ext cx="11572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Sing with joy now: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our God is for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if our God is for us.</a:t>
            </a:r>
          </a:p>
        </p:txBody>
      </p:sp>
    </p:spTree>
    <p:extLst>
      <p:ext uri="{BB962C8B-B14F-4D97-AF65-F5344CB8AC3E}">
        <p14:creationId xmlns:p14="http://schemas.microsoft.com/office/powerpoint/2010/main" val="1647214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428179"/>
            <a:ext cx="115728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Open Sans Extrabold" panose="020B0906030804020204"/>
              </a:rPr>
              <a:t>Sing with joy now: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our God is for us.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4800" b="1" dirty="0">
                <a:latin typeface="Open Sans Extrabold" panose="020B0906030804020204"/>
              </a:rPr>
              <a:t>if our God is for us.</a:t>
            </a:r>
          </a:p>
        </p:txBody>
      </p:sp>
    </p:spTree>
    <p:extLst>
      <p:ext uri="{BB962C8B-B14F-4D97-AF65-F5344CB8AC3E}">
        <p14:creationId xmlns:p14="http://schemas.microsoft.com/office/powerpoint/2010/main" val="128431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9272"/>
            <a:ext cx="9144000" cy="3008888"/>
          </a:xfrm>
        </p:spPr>
        <p:txBody>
          <a:bodyPr anchor="ctr">
            <a:noAutofit/>
          </a:bodyPr>
          <a:lstStyle/>
          <a:p>
            <a:r>
              <a:rPr lang="en-US" sz="115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Call to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Worship</a:t>
            </a:r>
            <a:endParaRPr lang="en-PH" sz="40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08EC9-86FD-4D11-8AC3-74D7782E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4839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4627"/>
                </a:solidFill>
                <a:latin typeface="Segoe UI Semibold" panose="020B0702040204020203" pitchFamily="34" charset="0"/>
                <a:ea typeface="Open Sans Extrabold" panose="020B0906030804020204" pitchFamily="34" charset="0"/>
                <a:cs typeface="Segoe UI Semibold" panose="020B0702040204020203" pitchFamily="34" charset="0"/>
              </a:rPr>
              <a:t>Psalm 27:1-14</a:t>
            </a:r>
            <a:endParaRPr lang="en-PH" sz="6000" dirty="0">
              <a:solidFill>
                <a:srgbClr val="004627"/>
              </a:solidFill>
              <a:latin typeface="Segoe UI Semibold" panose="020B0702040204020203" pitchFamily="34" charset="0"/>
              <a:ea typeface="Open Sans Extrabold" panose="020B090603080402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3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705177"/>
            <a:ext cx="1157287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THE SOLID</a:t>
            </a:r>
          </a:p>
          <a:p>
            <a:pPr algn="ctr"/>
            <a:r>
              <a:rPr lang="en-US" sz="12000" b="1" dirty="0">
                <a:latin typeface="Open Sans Extrabold" panose="020B0906030804020204"/>
              </a:rPr>
              <a:t>ROCK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Lyrics: Edward Mote (1797-1874)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Music: William Batchelder Bradbury (1816-1868)</a:t>
            </a:r>
          </a:p>
        </p:txBody>
      </p:sp>
    </p:spTree>
    <p:extLst>
      <p:ext uri="{BB962C8B-B14F-4D97-AF65-F5344CB8AC3E}">
        <p14:creationId xmlns:p14="http://schemas.microsoft.com/office/powerpoint/2010/main" val="618326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920621"/>
            <a:ext cx="11506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My hope is built on nothing less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than Jesus' blood and righteousness.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 dare not trust the sweetest frame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but wholly lean on Jesus' Name.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On Christ the solid Rock I stand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</p:txBody>
      </p:sp>
      <p:pic>
        <p:nvPicPr>
          <p:cNvPr id="5" name="The Solid Rock Demo">
            <a:hlinkClick r:id="" action="ppaction://media"/>
            <a:extLst>
              <a:ext uri="{FF2B5EF4-FFF2-40B4-BE49-F238E27FC236}">
                <a16:creationId xmlns:a16="http://schemas.microsoft.com/office/drawing/2014/main" id="{37E67667-701A-45A9-854A-ED05CC8AC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920621"/>
            <a:ext cx="11506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When darkness seems to hide His face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 rest on His unchanging grace.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In every high and stormy gale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my anchor holds within the veil.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On Christ the solid Rock I stand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</p:txBody>
      </p:sp>
    </p:spTree>
    <p:extLst>
      <p:ext uri="{BB962C8B-B14F-4D97-AF65-F5344CB8AC3E}">
        <p14:creationId xmlns:p14="http://schemas.microsoft.com/office/powerpoint/2010/main" val="398458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190501" y="920621"/>
            <a:ext cx="118205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His oath, His covenant, His blood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support me in the whelming flood.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When all around my soul gives way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He then is all my Hope and Stay.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On Christ the solid Rock I stand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</p:txBody>
      </p:sp>
    </p:spTree>
    <p:extLst>
      <p:ext uri="{BB962C8B-B14F-4D97-AF65-F5344CB8AC3E}">
        <p14:creationId xmlns:p14="http://schemas.microsoft.com/office/powerpoint/2010/main" val="267942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35756" y="920621"/>
            <a:ext cx="115204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When He shall come with trumpet sound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oh may I then in Him be found.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Dressed in His righteousness alone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faultless to stand before the throne.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On Christ the solid Rock I stand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</p:txBody>
      </p:sp>
    </p:spTree>
    <p:extLst>
      <p:ext uri="{BB962C8B-B14F-4D97-AF65-F5344CB8AC3E}">
        <p14:creationId xmlns:p14="http://schemas.microsoft.com/office/powerpoint/2010/main" val="217238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35756" y="305068"/>
            <a:ext cx="115204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On Christ the solid Rock I stand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other ground is sinking sand.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108535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42887" y="982176"/>
            <a:ext cx="115728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ROCK OF AGES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 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Lyrics: Augustus Montague </a:t>
            </a:r>
            <a:r>
              <a:rPr lang="en-US" sz="3600" b="1" dirty="0" err="1">
                <a:latin typeface="Open Sans Extrabold" panose="020B0906030804020204"/>
              </a:rPr>
              <a:t>Toplady</a:t>
            </a:r>
            <a:r>
              <a:rPr lang="en-US" sz="3600" b="1" dirty="0">
                <a:latin typeface="Open Sans Extrabold" panose="020B0906030804020204"/>
              </a:rPr>
              <a:t> (1740-1778)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Music: Thomas Hastings (1784-1872)</a:t>
            </a:r>
          </a:p>
        </p:txBody>
      </p:sp>
    </p:spTree>
    <p:extLst>
      <p:ext uri="{BB962C8B-B14F-4D97-AF65-F5344CB8AC3E}">
        <p14:creationId xmlns:p14="http://schemas.microsoft.com/office/powerpoint/2010/main" val="2071656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1536174"/>
            <a:ext cx="1150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Rock of Ages, cleft for me,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let me hide myself in Thee;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Let the water and the blood,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from Thy wounded side which flowed,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Be of sin the double cure,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Save from wrath and make me pure.</a:t>
            </a:r>
          </a:p>
        </p:txBody>
      </p:sp>
      <p:pic>
        <p:nvPicPr>
          <p:cNvPr id="3" name="Rock Of Ages - Norton Hall">
            <a:hlinkClick r:id="" action="ppaction://media"/>
            <a:extLst>
              <a:ext uri="{FF2B5EF4-FFF2-40B4-BE49-F238E27FC236}">
                <a16:creationId xmlns:a16="http://schemas.microsoft.com/office/drawing/2014/main" id="{AD208A9C-B9FA-48A5-8846-58CFC766C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1536174"/>
            <a:ext cx="1150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Not the labor of my hands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can fulfill Thy law’s demands;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Could my zeal no respite know,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could my tears forever flow,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could never sin atone;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Thou must save, and Thou alone!</a:t>
            </a:r>
          </a:p>
        </p:txBody>
      </p:sp>
    </p:spTree>
    <p:extLst>
      <p:ext uri="{BB962C8B-B14F-4D97-AF65-F5344CB8AC3E}">
        <p14:creationId xmlns:p14="http://schemas.microsoft.com/office/powerpoint/2010/main" val="252846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1536174"/>
            <a:ext cx="1150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Nothing in my hands I bring,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simply to Thy cross I cling;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Naked, come to Thee for dress,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helpless, look to Thee for grace: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Foul, I to the fountain fly,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wash me, Savior, or I die.</a:t>
            </a:r>
          </a:p>
        </p:txBody>
      </p:sp>
    </p:spTree>
    <p:extLst>
      <p:ext uri="{BB962C8B-B14F-4D97-AF65-F5344CB8AC3E}">
        <p14:creationId xmlns:p14="http://schemas.microsoft.com/office/powerpoint/2010/main" val="371773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895926" y="889843"/>
            <a:ext cx="10446329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Open Sans Extrabold" panose="020B0906030804020204"/>
              </a:rPr>
              <a:t>1 The Lord is my light and my salvation; </a:t>
            </a:r>
          </a:p>
          <a:p>
            <a:r>
              <a:rPr lang="en-US" sz="3600" b="1" dirty="0">
                <a:latin typeface="Open Sans Extrabold" panose="020B0906030804020204"/>
              </a:rPr>
              <a:t>	whom shall I fear?</a:t>
            </a:r>
          </a:p>
          <a:p>
            <a:r>
              <a:rPr lang="en-US" sz="3600" b="1" dirty="0">
                <a:latin typeface="Open Sans Extrabold" panose="020B0906030804020204"/>
              </a:rPr>
              <a:t>   The Lord is the stronghold of my life;</a:t>
            </a:r>
          </a:p>
          <a:p>
            <a:r>
              <a:rPr lang="en-US" sz="3600" b="1" dirty="0">
                <a:latin typeface="Open Sans Extrabold" panose="020B0906030804020204"/>
              </a:rPr>
              <a:t>	of whom shall I be afraid?</a:t>
            </a:r>
          </a:p>
          <a:p>
            <a:endParaRPr lang="en-US" sz="3600" b="1" dirty="0">
              <a:latin typeface="Open Sans Extrabold" panose="020B0906030804020204"/>
            </a:endParaRPr>
          </a:p>
          <a:p>
            <a:r>
              <a:rPr lang="en-US" sz="3600" b="1" dirty="0">
                <a:latin typeface="Open Sans Extrabold" panose="020B0906030804020204"/>
              </a:rPr>
              <a:t>2 When evildoers assail me</a:t>
            </a:r>
          </a:p>
          <a:p>
            <a:r>
              <a:rPr lang="en-US" sz="3600" b="1" dirty="0">
                <a:latin typeface="Open Sans Extrabold" panose="020B0906030804020204"/>
              </a:rPr>
              <a:t>	to eat up my flesh,</a:t>
            </a:r>
          </a:p>
          <a:p>
            <a:r>
              <a:rPr lang="en-US" sz="3600" b="1" dirty="0">
                <a:latin typeface="Open Sans Extrabold" panose="020B0906030804020204"/>
              </a:rPr>
              <a:t>   my adversaries and foes,</a:t>
            </a:r>
          </a:p>
          <a:p>
            <a:r>
              <a:rPr lang="en-US" sz="3600" b="1" dirty="0">
                <a:latin typeface="Open Sans Extrabold" panose="020B0906030804020204"/>
              </a:rPr>
              <a:t>	it is they who stumble and fall.</a:t>
            </a:r>
          </a:p>
        </p:txBody>
      </p:sp>
    </p:spTree>
    <p:extLst>
      <p:ext uri="{BB962C8B-B14F-4D97-AF65-F5344CB8AC3E}">
        <p14:creationId xmlns:p14="http://schemas.microsoft.com/office/powerpoint/2010/main" val="2756615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305068"/>
            <a:ext cx="11506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While I draw this fleeting breath,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when my eyes shall close in death;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When I soar to worlds unknown,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See Thee on Thy judgment throne,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Rock of Ages, cleft for me,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let me hide myself in Thee.</a:t>
            </a:r>
          </a:p>
          <a:p>
            <a:pPr algn="ctr"/>
            <a:endParaRPr lang="en-US" sz="2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Rock of Ages, cleft for me,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let me hide myself in Thee.</a:t>
            </a:r>
          </a:p>
          <a:p>
            <a:pPr algn="ctr"/>
            <a:endParaRPr lang="en-US" sz="2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1711701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7" y="233362"/>
            <a:ext cx="11706225" cy="6391275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Ministry Announcement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4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Please refer to the </a:t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Bulletin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20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5" y="1278383"/>
            <a:ext cx="11887200" cy="51435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Prayer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Please refer to the </a:t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Bulletin for Prayer Items</a:t>
            </a:r>
            <a:br>
              <a:rPr lang="en-US" sz="8800" b="1" dirty="0">
                <a:ln w="19050">
                  <a:solidFill>
                    <a:schemeClr val="tx1"/>
                  </a:solidFill>
                </a:ln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PH" sz="3200" b="1" dirty="0">
              <a:ln w="19050">
                <a:solidFill>
                  <a:schemeClr val="tx1"/>
                </a:solidFill>
              </a:ln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8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" y="322659"/>
            <a:ext cx="12020550" cy="6212682"/>
          </a:xfrm>
        </p:spPr>
        <p:txBody>
          <a:bodyPr anchor="ctr">
            <a:noAutofit/>
          </a:bodyPr>
          <a:lstStyle/>
          <a:p>
            <a:r>
              <a:rPr lang="en-US" sz="8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Worship in the Word</a:t>
            </a:r>
            <a:br>
              <a:rPr lang="en-US" sz="8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4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6600" b="1" dirty="0">
                <a:ln w="19050">
                  <a:solidFill>
                    <a:schemeClr val="tx1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Pastor Erwin Quimboy</a:t>
            </a:r>
            <a:b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https://gcf-east.org/sermons/3234-when-gripped-by-fear/</a:t>
            </a:r>
            <a:endParaRPr lang="en-PH" sz="2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0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485775"/>
            <a:ext cx="11410950" cy="59055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Offering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Proverbs 11:24-25</a:t>
            </a: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PH" sz="36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31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14313" y="1720840"/>
            <a:ext cx="11763375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Open Sans Extrabold" panose="020B0906030804020204"/>
              </a:rPr>
              <a:t>24 One gives freely, yet grows all the richer;</a:t>
            </a:r>
          </a:p>
          <a:p>
            <a:r>
              <a:rPr lang="en-US" sz="3600" b="1" dirty="0">
                <a:latin typeface="Open Sans Extrabold" panose="020B0906030804020204"/>
              </a:rPr>
              <a:t>      another withholds what he should give,    </a:t>
            </a:r>
          </a:p>
          <a:p>
            <a:r>
              <a:rPr lang="en-US" sz="3600" b="1" dirty="0">
                <a:latin typeface="Open Sans Extrabold" panose="020B0906030804020204"/>
              </a:rPr>
              <a:t>      and only suffers want.</a:t>
            </a:r>
          </a:p>
          <a:p>
            <a:endParaRPr lang="en-US" sz="3600" b="1" dirty="0">
              <a:latin typeface="Open Sans Extrabold" panose="020B0906030804020204"/>
            </a:endParaRPr>
          </a:p>
          <a:p>
            <a:r>
              <a:rPr lang="en-US" sz="3600" b="1" dirty="0">
                <a:latin typeface="Open Sans Extrabold" panose="020B0906030804020204"/>
              </a:rPr>
              <a:t>25 Whoever brings blessing will be enriched,</a:t>
            </a:r>
          </a:p>
          <a:p>
            <a:r>
              <a:rPr lang="en-US" sz="3600" b="1" dirty="0">
                <a:latin typeface="Open Sans Extrabold" panose="020B0906030804020204"/>
              </a:rPr>
              <a:t>      and one who waters will himself be watered.</a:t>
            </a:r>
            <a:endParaRPr lang="en-US" sz="3600" b="1" u="sng" dirty="0">
              <a:solidFill>
                <a:srgbClr val="FF0000"/>
              </a:solidFill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6594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57162" y="212735"/>
            <a:ext cx="11877675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Offering</a:t>
            </a:r>
            <a:endParaRPr lang="en-US" sz="15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Three Options in Giving Our Offering</a:t>
            </a:r>
          </a:p>
          <a:p>
            <a:pPr algn="ctr"/>
            <a:endParaRPr lang="en-US" sz="30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Thru online bank transfer to our BPI Current Account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 Account Name    : </a:t>
            </a:r>
            <a:r>
              <a:rPr lang="en-US" sz="3000" b="1" dirty="0">
                <a:solidFill>
                  <a:srgbClr val="FF0000"/>
                </a:solidFill>
                <a:latin typeface="Open Sans Extrabold" panose="020B0906030804020204"/>
                <a:cs typeface="Aharoni" panose="02010803020104030203" pitchFamily="2" charset="-79"/>
              </a:rPr>
              <a:t>GCF East Inc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Account Number : </a:t>
            </a:r>
            <a:r>
              <a:rPr lang="en-US" sz="3000" b="1" dirty="0">
                <a:solidFill>
                  <a:srgbClr val="FF0000"/>
                </a:solidFill>
                <a:latin typeface="Open Sans Extrabold" panose="020B0906030804020204"/>
                <a:cs typeface="Aharoni" panose="02010803020104030203" pitchFamily="2" charset="-79"/>
              </a:rPr>
              <a:t>4091-0042-03</a:t>
            </a:r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</a:t>
            </a:r>
          </a:p>
          <a:p>
            <a:r>
              <a:rPr lang="en-US" sz="1400" b="1" dirty="0">
                <a:latin typeface="Open Sans Extrabold" panose="020B0906030804020204"/>
                <a:cs typeface="Aharoni" panose="02010803020104030203" pitchFamily="2" charset="-79"/>
              </a:rPr>
              <a:t>     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2. Thru GCF East PayPal Account (Click the link below)</a:t>
            </a:r>
          </a:p>
          <a:p>
            <a:r>
              <a:rPr lang="en-US" sz="3200" b="1" dirty="0">
                <a:latin typeface="Open Sans Extrabold" panose="020B0906030804020204"/>
                <a:cs typeface="Aharoni" panose="02010803020104030203" pitchFamily="2" charset="-79"/>
              </a:rPr>
              <a:t>     </a:t>
            </a:r>
            <a:r>
              <a:rPr lang="en-PH" sz="3200" dirty="0">
                <a:latin typeface="Open Sans Extrabold" panose="020B0906030804020204"/>
                <a:hlinkClick r:id="rId2"/>
              </a:rPr>
              <a:t>https://gcf-east.org/give/</a:t>
            </a:r>
            <a:endParaRPr lang="en-US" sz="32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endParaRPr lang="en-US" sz="15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3. Collect your family offering and save it then bring 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it to church when the quarantine is over.</a:t>
            </a:r>
          </a:p>
        </p:txBody>
      </p:sp>
    </p:spTree>
    <p:extLst>
      <p:ext uri="{BB962C8B-B14F-4D97-AF65-F5344CB8AC3E}">
        <p14:creationId xmlns:p14="http://schemas.microsoft.com/office/powerpoint/2010/main" val="720390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Closing Prayer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6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Closing Song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53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905506"/>
            <a:ext cx="11572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GOD FOR US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CityAlight</a:t>
            </a:r>
          </a:p>
        </p:txBody>
      </p:sp>
    </p:spTree>
    <p:extLst>
      <p:ext uri="{BB962C8B-B14F-4D97-AF65-F5344CB8AC3E}">
        <p14:creationId xmlns:p14="http://schemas.microsoft.com/office/powerpoint/2010/main" val="90264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872837" y="335845"/>
            <a:ext cx="10446327" cy="6186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Open Sans Extrabold" panose="020B0906030804020204"/>
              </a:rPr>
              <a:t>3 Though an army encamp against me,</a:t>
            </a:r>
          </a:p>
          <a:p>
            <a:r>
              <a:rPr lang="en-US" sz="3600" b="1" dirty="0">
                <a:latin typeface="Open Sans Extrabold" panose="020B0906030804020204"/>
              </a:rPr>
              <a:t>	my heart shall not fear;</a:t>
            </a:r>
          </a:p>
          <a:p>
            <a:r>
              <a:rPr lang="en-US" sz="3600" b="1" dirty="0">
                <a:latin typeface="Open Sans Extrabold" panose="020B0906030804020204"/>
              </a:rPr>
              <a:t>   though war arise against me,</a:t>
            </a:r>
          </a:p>
          <a:p>
            <a:r>
              <a:rPr lang="en-US" sz="3600" b="1" dirty="0">
                <a:latin typeface="Open Sans Extrabold" panose="020B0906030804020204"/>
              </a:rPr>
              <a:t>	yet I will be confident.</a:t>
            </a:r>
          </a:p>
          <a:p>
            <a:endParaRPr lang="en-US" sz="3600" b="1" dirty="0">
              <a:latin typeface="Open Sans Extrabold" panose="020B0906030804020204"/>
            </a:endParaRPr>
          </a:p>
          <a:p>
            <a:r>
              <a:rPr lang="en-US" sz="3600" b="1" dirty="0">
                <a:latin typeface="Open Sans Extrabold" panose="020B0906030804020204"/>
              </a:rPr>
              <a:t>4 One thing have I asked of the Lord,</a:t>
            </a:r>
          </a:p>
          <a:p>
            <a:r>
              <a:rPr lang="en-US" sz="3600" b="1" dirty="0">
                <a:latin typeface="Open Sans Extrabold" panose="020B0906030804020204"/>
              </a:rPr>
              <a:t>	that will I seek after:</a:t>
            </a:r>
          </a:p>
          <a:p>
            <a:r>
              <a:rPr lang="en-US" sz="3600" b="1" dirty="0">
                <a:latin typeface="Open Sans Extrabold" panose="020B0906030804020204"/>
              </a:rPr>
              <a:t>    that I may dwell in the house of the Lord</a:t>
            </a:r>
          </a:p>
          <a:p>
            <a:r>
              <a:rPr lang="en-US" sz="3600" b="1" dirty="0">
                <a:latin typeface="Open Sans Extrabold" panose="020B0906030804020204"/>
              </a:rPr>
              <a:t>	all the days of my life,</a:t>
            </a:r>
          </a:p>
          <a:p>
            <a:r>
              <a:rPr lang="en-US" sz="3600" b="1" dirty="0">
                <a:latin typeface="Open Sans Extrabold" panose="020B0906030804020204"/>
              </a:rPr>
              <a:t>    to gaze upon the beauty of the Lord</a:t>
            </a:r>
          </a:p>
          <a:p>
            <a:r>
              <a:rPr lang="en-US" sz="3600" b="1" dirty="0">
                <a:latin typeface="Open Sans Extrabold" panose="020B0906030804020204"/>
              </a:rPr>
              <a:t>	and to inquire in his temple.</a:t>
            </a:r>
          </a:p>
        </p:txBody>
      </p:sp>
    </p:spTree>
    <p:extLst>
      <p:ext uri="{BB962C8B-B14F-4D97-AF65-F5344CB8AC3E}">
        <p14:creationId xmlns:p14="http://schemas.microsoft.com/office/powerpoint/2010/main" val="2552636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04800"/>
            <a:ext cx="11572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Sing with joy now: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our God is for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if our God is for us.</a:t>
            </a:r>
          </a:p>
        </p:txBody>
      </p:sp>
      <p:pic>
        <p:nvPicPr>
          <p:cNvPr id="3" name="God For Us Closing Demo">
            <a:hlinkClick r:id="" action="ppaction://media"/>
            <a:extLst>
              <a:ext uri="{FF2B5EF4-FFF2-40B4-BE49-F238E27FC236}">
                <a16:creationId xmlns:a16="http://schemas.microsoft.com/office/drawing/2014/main" id="{F21DDB7F-4977-47AB-9E5A-A819430BB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04800"/>
            <a:ext cx="11572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Sing with joy now: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our God is for us.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The Father's love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is a strong and mighty fortress.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Raise your voice now,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no love is greater.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Who can stand against us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if our God is for us.</a:t>
            </a:r>
          </a:p>
        </p:txBody>
      </p:sp>
    </p:spTree>
    <p:extLst>
      <p:ext uri="{BB962C8B-B14F-4D97-AF65-F5344CB8AC3E}">
        <p14:creationId xmlns:p14="http://schemas.microsoft.com/office/powerpoint/2010/main" val="2682996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262" y="971550"/>
            <a:ext cx="11801475" cy="4914900"/>
          </a:xfrm>
        </p:spPr>
        <p:txBody>
          <a:bodyPr>
            <a:noAutofit/>
          </a:bodyPr>
          <a:lstStyle/>
          <a:p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BLESSED</a:t>
            </a:r>
            <a:b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</a:t>
            </a:r>
            <a:b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 ALL</a:t>
            </a:r>
            <a:endParaRPr lang="en-PH" sz="110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0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776216" y="920621"/>
            <a:ext cx="10639569" cy="5016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atin typeface="Open Sans Extrabold" panose="020B0906030804020204"/>
              </a:rPr>
              <a:t>5 For He will hide me in His shelter</a:t>
            </a:r>
          </a:p>
          <a:p>
            <a:r>
              <a:rPr lang="en-US" sz="3200" b="1" dirty="0">
                <a:latin typeface="Open Sans Extrabold" panose="020B0906030804020204"/>
              </a:rPr>
              <a:t>	in the day of trouble;</a:t>
            </a:r>
          </a:p>
          <a:p>
            <a:r>
              <a:rPr lang="en-US" sz="3200" b="1" dirty="0">
                <a:latin typeface="Open Sans Extrabold" panose="020B0906030804020204"/>
              </a:rPr>
              <a:t>   He will conceal me under the cover of His tent;</a:t>
            </a:r>
          </a:p>
          <a:p>
            <a:r>
              <a:rPr lang="en-US" sz="3200" b="1" dirty="0">
                <a:latin typeface="Open Sans Extrabold" panose="020B0906030804020204"/>
              </a:rPr>
              <a:t>	He will lift me high upon a rock.</a:t>
            </a:r>
          </a:p>
          <a:p>
            <a:endParaRPr lang="en-US" sz="3200" b="1" dirty="0">
              <a:latin typeface="Open Sans Extrabold" panose="020B0906030804020204"/>
            </a:endParaRPr>
          </a:p>
          <a:p>
            <a:r>
              <a:rPr lang="en-US" sz="3200" b="1" dirty="0">
                <a:latin typeface="Open Sans Extrabold" panose="020B0906030804020204"/>
              </a:rPr>
              <a:t>6 And now my head shall be lifted up</a:t>
            </a:r>
          </a:p>
          <a:p>
            <a:r>
              <a:rPr lang="en-US" sz="3200" b="1" dirty="0">
                <a:latin typeface="Open Sans Extrabold" panose="020B0906030804020204"/>
              </a:rPr>
              <a:t>	above my enemies all around me,</a:t>
            </a:r>
          </a:p>
          <a:p>
            <a:r>
              <a:rPr lang="en-US" sz="3200" b="1" dirty="0">
                <a:latin typeface="Open Sans Extrabold" panose="020B0906030804020204"/>
              </a:rPr>
              <a:t>   and I will offer in His tent</a:t>
            </a:r>
          </a:p>
          <a:p>
            <a:r>
              <a:rPr lang="en-US" sz="3200" b="1" dirty="0">
                <a:latin typeface="Open Sans Extrabold" panose="020B0906030804020204"/>
              </a:rPr>
              <a:t>	sacrifices with shouts of joy;</a:t>
            </a:r>
          </a:p>
          <a:p>
            <a:r>
              <a:rPr lang="en-US" sz="3200" b="1" dirty="0">
                <a:latin typeface="Open Sans Extrabold" panose="020B0906030804020204"/>
              </a:rPr>
              <a:t>	I will sing and make melody to the Lord.</a:t>
            </a:r>
            <a:endParaRPr lang="en-PH" sz="3200" b="1" dirty="0"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37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1228437" y="1720840"/>
            <a:ext cx="9735127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Open Sans Extrabold" panose="020B0906030804020204"/>
              </a:rPr>
              <a:t>7 Hear, O Lord, when I cry aloud;</a:t>
            </a:r>
          </a:p>
          <a:p>
            <a:r>
              <a:rPr lang="en-US" sz="3600" b="1" dirty="0">
                <a:latin typeface="Open Sans Extrabold" panose="020B0906030804020204"/>
              </a:rPr>
              <a:t>	be gracious to me and answer me!</a:t>
            </a:r>
          </a:p>
          <a:p>
            <a:endParaRPr lang="en-US" sz="3600" b="1" dirty="0">
              <a:latin typeface="Open Sans Extrabold" panose="020B0906030804020204"/>
            </a:endParaRPr>
          </a:p>
          <a:p>
            <a:r>
              <a:rPr lang="en-US" sz="3600" b="1" dirty="0">
                <a:latin typeface="Open Sans Extrabold" panose="020B0906030804020204"/>
              </a:rPr>
              <a:t>8 You have said, Seek my face.</a:t>
            </a:r>
          </a:p>
          <a:p>
            <a:r>
              <a:rPr lang="en-US" sz="3600" b="1" dirty="0">
                <a:latin typeface="Open Sans Extrabold" panose="020B0906030804020204"/>
              </a:rPr>
              <a:t>	My heart says to You,</a:t>
            </a:r>
          </a:p>
          <a:p>
            <a:r>
              <a:rPr lang="en-US" sz="3600" b="1" dirty="0">
                <a:latin typeface="Open Sans Extrabold" panose="020B0906030804020204"/>
              </a:rPr>
              <a:t>	Your face, Lord, do I seek.</a:t>
            </a:r>
          </a:p>
        </p:txBody>
      </p:sp>
    </p:spTree>
    <p:extLst>
      <p:ext uri="{BB962C8B-B14F-4D97-AF65-F5344CB8AC3E}">
        <p14:creationId xmlns:p14="http://schemas.microsoft.com/office/powerpoint/2010/main" val="155460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932873" y="889844"/>
            <a:ext cx="10326254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Open Sans Extrabold" panose="020B0906030804020204"/>
              </a:rPr>
              <a:t>9 Hide not Your face from me.</a:t>
            </a:r>
          </a:p>
          <a:p>
            <a:r>
              <a:rPr lang="en-US" sz="3600" b="1" dirty="0">
                <a:latin typeface="Open Sans Extrabold" panose="020B0906030804020204"/>
              </a:rPr>
              <a:t>	Turn not Your servant away in anger,</a:t>
            </a:r>
          </a:p>
          <a:p>
            <a:r>
              <a:rPr lang="en-US" sz="3600" b="1" dirty="0">
                <a:latin typeface="Open Sans Extrabold" panose="020B0906030804020204"/>
              </a:rPr>
              <a:t>   O You who have been my help.</a:t>
            </a:r>
          </a:p>
          <a:p>
            <a:r>
              <a:rPr lang="en-US" sz="3600" b="1" dirty="0">
                <a:latin typeface="Open Sans Extrabold" panose="020B0906030804020204"/>
              </a:rPr>
              <a:t>	Cast me not off; forsake me not,</a:t>
            </a:r>
          </a:p>
          <a:p>
            <a:r>
              <a:rPr lang="en-US" sz="3600" b="1" dirty="0">
                <a:latin typeface="Open Sans Extrabold" panose="020B0906030804020204"/>
              </a:rPr>
              <a:t>	O God of my salvation!</a:t>
            </a:r>
          </a:p>
          <a:p>
            <a:endParaRPr lang="en-US" sz="3600" b="1" dirty="0">
              <a:latin typeface="Open Sans Extrabold" panose="020B0906030804020204"/>
            </a:endParaRPr>
          </a:p>
          <a:p>
            <a:r>
              <a:rPr lang="en-US" sz="3600" b="1" dirty="0">
                <a:latin typeface="Open Sans Extrabold" panose="020B0906030804020204"/>
              </a:rPr>
              <a:t>10 For my father and my mother have forsaken me,</a:t>
            </a:r>
          </a:p>
          <a:p>
            <a:r>
              <a:rPr lang="en-US" sz="3600" b="1" dirty="0">
                <a:latin typeface="Open Sans Extrabold" panose="020B0906030804020204"/>
              </a:rPr>
              <a:t>	but the Lord will take me in.</a:t>
            </a:r>
            <a:endParaRPr lang="en-PH" sz="3600" b="1" dirty="0"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486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842963" y="1659285"/>
            <a:ext cx="10506075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atin typeface="Open Sans Extrabold" panose="020B0906030804020204"/>
              </a:rPr>
              <a:t>11 Teach me Your way, O Lord,</a:t>
            </a:r>
          </a:p>
          <a:p>
            <a:r>
              <a:rPr lang="en-US" sz="3200" b="1" dirty="0">
                <a:latin typeface="Open Sans Extrabold" panose="020B0906030804020204"/>
              </a:rPr>
              <a:t>	and lead me on a level path</a:t>
            </a:r>
          </a:p>
          <a:p>
            <a:r>
              <a:rPr lang="en-US" sz="3200" b="1" dirty="0">
                <a:latin typeface="Open Sans Extrabold" panose="020B0906030804020204"/>
              </a:rPr>
              <a:t>	because of my enemies.</a:t>
            </a:r>
          </a:p>
          <a:p>
            <a:endParaRPr lang="en-US" sz="3200" b="1" dirty="0">
              <a:latin typeface="Open Sans Extrabold" panose="020B0906030804020204"/>
            </a:endParaRPr>
          </a:p>
          <a:p>
            <a:r>
              <a:rPr lang="en-US" sz="3200" b="1" dirty="0">
                <a:latin typeface="Open Sans Extrabold" panose="020B0906030804020204"/>
              </a:rPr>
              <a:t>12 Give me not up to the will of my adversaries;</a:t>
            </a:r>
          </a:p>
          <a:p>
            <a:r>
              <a:rPr lang="en-US" sz="3200" b="1" dirty="0">
                <a:latin typeface="Open Sans Extrabold" panose="020B0906030804020204"/>
              </a:rPr>
              <a:t>	for false witnesses have risen against me,</a:t>
            </a:r>
          </a:p>
          <a:p>
            <a:r>
              <a:rPr lang="en-US" sz="3200" b="1" dirty="0">
                <a:latin typeface="Open Sans Extrabold" panose="020B0906030804020204"/>
              </a:rPr>
              <a:t>	and they breathe out violence.</a:t>
            </a:r>
            <a:endParaRPr lang="en-PH" sz="3200" b="1" dirty="0"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755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928688" y="1659285"/>
            <a:ext cx="10334625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atin typeface="Open Sans Extrabold" panose="020B0906030804020204"/>
              </a:rPr>
              <a:t>13 I believe that I shall look upon </a:t>
            </a:r>
          </a:p>
          <a:p>
            <a:r>
              <a:rPr lang="en-US" sz="3200" b="1" dirty="0">
                <a:latin typeface="Open Sans Extrabold" panose="020B0906030804020204"/>
              </a:rPr>
              <a:t>     the goodness of the Lord</a:t>
            </a:r>
          </a:p>
          <a:p>
            <a:r>
              <a:rPr lang="en-US" sz="3200" b="1" dirty="0">
                <a:latin typeface="Open Sans Extrabold" panose="020B0906030804020204"/>
              </a:rPr>
              <a:t>	in the land of the living!</a:t>
            </a:r>
          </a:p>
          <a:p>
            <a:endParaRPr lang="en-US" sz="3200" b="1" dirty="0">
              <a:latin typeface="Open Sans Extrabold" panose="020B0906030804020204"/>
            </a:endParaRPr>
          </a:p>
          <a:p>
            <a:r>
              <a:rPr lang="en-US" sz="3200" b="1" dirty="0">
                <a:latin typeface="Open Sans Extrabold" panose="020B0906030804020204"/>
              </a:rPr>
              <a:t>14 Wait for the Lord;</a:t>
            </a:r>
          </a:p>
          <a:p>
            <a:r>
              <a:rPr lang="en-US" sz="3200" b="1" dirty="0">
                <a:latin typeface="Open Sans Extrabold" panose="020B0906030804020204"/>
              </a:rPr>
              <a:t>	be strong, and let your heart take courage;</a:t>
            </a:r>
          </a:p>
          <a:p>
            <a:r>
              <a:rPr lang="en-US" sz="3200" b="1" dirty="0">
                <a:latin typeface="Open Sans Extrabold" panose="020B0906030804020204"/>
              </a:rPr>
              <a:t>	wait for the Lord!</a:t>
            </a:r>
            <a:endParaRPr lang="en-PH" sz="3200" b="1" dirty="0"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6647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1490</Words>
  <Application>Microsoft Office PowerPoint</Application>
  <PresentationFormat>Widescreen</PresentationFormat>
  <Paragraphs>246</Paragraphs>
  <Slides>42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Open Sans Extrabold</vt:lpstr>
      <vt:lpstr>Segoe UI Semibold</vt:lpstr>
      <vt:lpstr>Office Theme</vt:lpstr>
      <vt:lpstr>GCF East Sunday Family Worship</vt:lpstr>
      <vt:lpstr>Call to Family 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Praise Singing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Ministry Announcement  Please refer to the  Sunday Bulletin </vt:lpstr>
      <vt:lpstr>Family Prayer  Please refer to the  Sunday Bulletin for Prayer Items </vt:lpstr>
      <vt:lpstr>Worship in the Word  Pastor Erwin Quimboy  https://gcf-east.org/sermons/3234-when-gripped-by-fear/</vt:lpstr>
      <vt:lpstr>Family Offering  Proverbs 11:24-25 </vt:lpstr>
      <vt:lpstr>PowerPoint Presentation</vt:lpstr>
      <vt:lpstr>PowerPoint Presentation</vt:lpstr>
      <vt:lpstr>Closing Prayer</vt:lpstr>
      <vt:lpstr>Closing Song</vt:lpstr>
      <vt:lpstr>PowerPoint Presentation</vt:lpstr>
      <vt:lpstr>PowerPoint Presentation</vt:lpstr>
      <vt:lpstr>PowerPoint Presentation</vt:lpstr>
      <vt:lpstr>A BLESSED SUNDAY  TO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GCF East Sunday Family Worship</dc:title>
  <dc:creator>Cindy Dolormente (Tata Consultancy Services Ltd)</dc:creator>
  <cp:lastModifiedBy>Cindy Dolormente (Tata Consultancy Services Ltd)</cp:lastModifiedBy>
  <cp:revision>62</cp:revision>
  <dcterms:created xsi:type="dcterms:W3CDTF">2020-04-06T02:47:42Z</dcterms:created>
  <dcterms:modified xsi:type="dcterms:W3CDTF">2020-04-18T15:02:51Z</dcterms:modified>
</cp:coreProperties>
</file>