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7" r:id="rId4"/>
    <p:sldId id="278" r:id="rId5"/>
    <p:sldId id="279" r:id="rId6"/>
    <p:sldId id="259" r:id="rId7"/>
    <p:sldId id="280" r:id="rId8"/>
    <p:sldId id="286" r:id="rId9"/>
    <p:sldId id="283" r:id="rId10"/>
    <p:sldId id="293" r:id="rId11"/>
    <p:sldId id="294" r:id="rId12"/>
    <p:sldId id="295" r:id="rId13"/>
    <p:sldId id="296" r:id="rId14"/>
    <p:sldId id="297" r:id="rId15"/>
    <p:sldId id="298" r:id="rId16"/>
    <p:sldId id="299" r:id="rId17"/>
    <p:sldId id="300" r:id="rId18"/>
    <p:sldId id="301" r:id="rId19"/>
    <p:sldId id="302" r:id="rId20"/>
    <p:sldId id="281" r:id="rId21"/>
    <p:sldId id="303" r:id="rId22"/>
    <p:sldId id="304" r:id="rId23"/>
    <p:sldId id="305" r:id="rId24"/>
    <p:sldId id="306" r:id="rId25"/>
    <p:sldId id="282" r:id="rId26"/>
    <p:sldId id="307" r:id="rId27"/>
    <p:sldId id="308" r:id="rId28"/>
    <p:sldId id="309" r:id="rId29"/>
    <p:sldId id="310" r:id="rId30"/>
    <p:sldId id="311" r:id="rId31"/>
    <p:sldId id="312" r:id="rId32"/>
    <p:sldId id="261" r:id="rId33"/>
    <p:sldId id="262" r:id="rId34"/>
    <p:sldId id="264" r:id="rId35"/>
    <p:sldId id="265" r:id="rId36"/>
    <p:sldId id="318" r:id="rId37"/>
    <p:sldId id="276" r:id="rId38"/>
    <p:sldId id="266" r:id="rId39"/>
    <p:sldId id="313" r:id="rId40"/>
    <p:sldId id="316" r:id="rId41"/>
    <p:sldId id="314" r:id="rId42"/>
    <p:sldId id="315" r:id="rId43"/>
    <p:sldId id="317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6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4660"/>
  </p:normalViewPr>
  <p:slideViewPr>
    <p:cSldViewPr snapToGrid="0">
      <p:cViewPr varScale="1">
        <p:scale>
          <a:sx n="83" d="100"/>
          <a:sy n="83" d="100"/>
        </p:scale>
        <p:origin x="52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351C2-61A6-4480-94E3-36E705A02D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2F7847-A8BD-45BA-8E1B-02111B5470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30435B-ADD3-4910-8CA4-0D26EA45B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4C4C4-5A4A-4994-923A-DFB6DD92A55A}" type="datetimeFigureOut">
              <a:rPr lang="en-PH" smtClean="0"/>
              <a:t>12/04/2020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E6A2CB-F32D-4152-8B97-3ED3D9E72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1230A-F040-4A80-B9E7-6AED49307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40126-F598-440E-AD48-9DA9DAFCA62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816214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A3FF9-3F00-42D4-B0B2-49DDDA454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B2F449-1256-4250-9ED4-69501CC338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8BD9E9-BA0B-48C3-923D-7665C7DA2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4C4C4-5A4A-4994-923A-DFB6DD92A55A}" type="datetimeFigureOut">
              <a:rPr lang="en-PH" smtClean="0"/>
              <a:t>12/04/2020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3E7ED4-037A-468A-85F2-CE0060690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44A517-885F-470D-A5E1-E93544C37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40126-F598-440E-AD48-9DA9DAFCA62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497531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BAB579-ECD3-41F9-8836-91A223263E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ACBDF8-BCB8-4103-A66F-62563FEF94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0FFF5D-E939-46B5-B13E-4A9711D27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4C4C4-5A4A-4994-923A-DFB6DD92A55A}" type="datetimeFigureOut">
              <a:rPr lang="en-PH" smtClean="0"/>
              <a:t>12/04/2020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BBC6CC-5F6F-45D8-89C4-5126EE437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07A57-79AD-41BC-A8AD-99F1D9280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40126-F598-440E-AD48-9DA9DAFCA62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222438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3755-3D8F-4232-B4B7-947C0B664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98E0E-B89E-4E0D-A008-89A4CE6AB8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8631C-DAD1-43E4-8209-897245149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4C4C4-5A4A-4994-923A-DFB6DD92A55A}" type="datetimeFigureOut">
              <a:rPr lang="en-PH" smtClean="0"/>
              <a:t>12/04/2020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21258F-80FD-47D6-9DF2-E024DBE8F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F9B0F-47E0-4A04-BAB6-27C48D90E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40126-F598-440E-AD48-9DA9DAFCA62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900012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ED0BE-1326-4FFE-8285-301D15A70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AD35BB-43A1-46F3-8BD4-36A79FE310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C171EA-D610-4391-9541-4C4F952B7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4C4C4-5A4A-4994-923A-DFB6DD92A55A}" type="datetimeFigureOut">
              <a:rPr lang="en-PH" smtClean="0"/>
              <a:t>12/04/2020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6AA092-36A1-453F-AFBC-B36EF7499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E438EA-941F-4D3B-A219-6506AC500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40126-F598-440E-AD48-9DA9DAFCA62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567787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AD649-915E-4B73-A3F2-634E5E6E6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294DDF-465F-46D3-8E87-866EE5D7BD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2C2A64-B367-4AC9-B95C-E08B1D29F7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863456-31FB-43B3-AE27-7E0944FF8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4C4C4-5A4A-4994-923A-DFB6DD92A55A}" type="datetimeFigureOut">
              <a:rPr lang="en-PH" smtClean="0"/>
              <a:t>12/04/2020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E4DA93-EF62-4DD6-BD84-EF21EA031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3A3A83-A06D-42BF-A391-E90434AF0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40126-F598-440E-AD48-9DA9DAFCA62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13076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812D2-CCFF-4121-BEAE-D6BCE2A26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0C3BA7-EE87-4E81-9E06-BECE868859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7A4128-29A1-4693-8297-D8F37C3390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5D2C60-A6A8-44AC-8458-A3FF271C2E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A738E5-3499-4BDD-8C6A-4A88A41373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AE1951-837C-4446-B51B-06BC006A3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4C4C4-5A4A-4994-923A-DFB6DD92A55A}" type="datetimeFigureOut">
              <a:rPr lang="en-PH" smtClean="0"/>
              <a:t>12/04/2020</a:t>
            </a:fld>
            <a:endParaRPr lang="en-P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19ADDD-02E9-410F-86E7-BDA4A36AD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14A95F-A641-48FB-B350-CED0B0D69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40126-F598-440E-AD48-9DA9DAFCA62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452552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AE5F1-B9F6-41D6-AC41-130A72E8E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A62335-1FCB-4C67-B268-FDB6AE4C4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4C4C4-5A4A-4994-923A-DFB6DD92A55A}" type="datetimeFigureOut">
              <a:rPr lang="en-PH" smtClean="0"/>
              <a:t>12/04/2020</a:t>
            </a:fld>
            <a:endParaRPr lang="en-P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461187-A474-412B-A63A-FF6256A23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5E552A-EC77-4BB4-B677-9246A9B33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40126-F598-440E-AD48-9DA9DAFCA62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133931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0DF490-EFF0-4E10-8E3F-52C1D89C4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4C4C4-5A4A-4994-923A-DFB6DD92A55A}" type="datetimeFigureOut">
              <a:rPr lang="en-PH" smtClean="0"/>
              <a:t>12/04/2020</a:t>
            </a:fld>
            <a:endParaRPr lang="en-P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78BAA5-8BAB-44A4-A328-E1ABDB87A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59EB9E-3C51-48C9-A058-F1E7DCCC5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40126-F598-440E-AD48-9DA9DAFCA62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421612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03482-A282-4C2A-BAA4-6532DEB0A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AB06A6-E459-41F0-8D5D-F9610367A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AD76FE-9A75-43F3-ACB5-2000E969F3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3B9577-3603-4795-878C-FE3369C27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4C4C4-5A4A-4994-923A-DFB6DD92A55A}" type="datetimeFigureOut">
              <a:rPr lang="en-PH" smtClean="0"/>
              <a:t>12/04/2020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6F68A9-C174-426A-90D0-658317B51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E3CD84-8DC4-4D99-9E5E-5CC8D0CBC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40126-F598-440E-AD48-9DA9DAFCA62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42810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03F4D-D8C5-4A0E-8FDF-2E6F07429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20AB58-7EE3-4D0B-827C-027C181C4E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2B180C-9C64-41DF-84D2-F760A4191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CAF63B-0429-4AAB-9795-B4CE97E58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4C4C4-5A4A-4994-923A-DFB6DD92A55A}" type="datetimeFigureOut">
              <a:rPr lang="en-PH" smtClean="0"/>
              <a:t>12/04/2020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C2E29D-9E2D-4C78-B984-6CACFBC32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389A89-DA54-4FA5-9FEB-B0502ECF1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40126-F598-440E-AD48-9DA9DAFCA62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403906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A2EA42-4B41-441D-9180-5F165B2DE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EB84D4-6FDC-4FD2-A0E1-D93316AE1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F737E3-FDB7-44D8-AB24-12CB2D289A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4C4C4-5A4A-4994-923A-DFB6DD92A55A}" type="datetimeFigureOut">
              <a:rPr lang="en-PH" smtClean="0"/>
              <a:t>12/04/2020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17B964-C6C5-424E-BA05-7C3DD6688C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24B52A-2E2C-4CC2-A52C-C3FCE4947A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740126-F598-440E-AD48-9DA9DAFCA62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050361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gcf-east.org/sermons/3176-resurrection-convictions/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gcf-east.org/give/" TargetMode="Externa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9F4B4-0E87-4608-9F80-030AF4A2E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7263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sz="13900" b="1" dirty="0">
                <a:solidFill>
                  <a:srgbClr val="00462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GCF East</a:t>
            </a:r>
            <a:br>
              <a:rPr lang="en-US" b="1" dirty="0">
                <a:solidFill>
                  <a:srgbClr val="00462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r>
              <a:rPr lang="en-US" b="1" dirty="0">
                <a:solidFill>
                  <a:srgbClr val="00462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Sunday Family Worship</a:t>
            </a:r>
            <a:endParaRPr lang="en-PH" b="1" dirty="0">
              <a:solidFill>
                <a:srgbClr val="004627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F08EC9-86FD-4D11-8AC3-74D7782ED8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14839"/>
            <a:ext cx="9144000" cy="1655762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004627"/>
                </a:solidFill>
                <a:latin typeface="Segoe UI Semibold" panose="020B0702040204020203" pitchFamily="34" charset="0"/>
                <a:ea typeface="Open Sans Extrabold" panose="020B0906030804020204" pitchFamily="34" charset="0"/>
                <a:cs typeface="Segoe UI Semibold" panose="020B0702040204020203" pitchFamily="34" charset="0"/>
              </a:rPr>
              <a:t>12 APRIL 2020</a:t>
            </a:r>
          </a:p>
        </p:txBody>
      </p:sp>
      <p:pic>
        <p:nvPicPr>
          <p:cNvPr id="4" name="The Lord Is My Salvation Trax">
            <a:hlinkClick r:id="" action="ppaction://media"/>
            <a:extLst>
              <a:ext uri="{FF2B5EF4-FFF2-40B4-BE49-F238E27FC236}">
                <a16:creationId xmlns:a16="http://schemas.microsoft.com/office/drawing/2014/main" id="{B01A2393-2AC5-485F-A747-D2FE2BAC53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33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7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68863D-5BB1-4DBC-8026-65B815A52D7E}"/>
              </a:ext>
            </a:extLst>
          </p:cNvPr>
          <p:cNvSpPr txBox="1"/>
          <p:nvPr/>
        </p:nvSpPr>
        <p:spPr>
          <a:xfrm>
            <a:off x="309562" y="2613392"/>
            <a:ext cx="11572875" cy="16312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5000" b="1" dirty="0">
                <a:latin typeface="Open Sans Extrabold" panose="020B0906030804020204"/>
              </a:rPr>
              <a:t>He arose! He arose!</a:t>
            </a:r>
          </a:p>
          <a:p>
            <a:pPr algn="ctr"/>
            <a:r>
              <a:rPr lang="en-US" sz="5000" b="1" dirty="0">
                <a:latin typeface="Open Sans Extrabold" panose="020B0906030804020204"/>
              </a:rPr>
              <a:t>Hallelujah! Christ arose!</a:t>
            </a:r>
          </a:p>
        </p:txBody>
      </p:sp>
    </p:spTree>
    <p:extLst>
      <p:ext uri="{BB962C8B-B14F-4D97-AF65-F5344CB8AC3E}">
        <p14:creationId xmlns:p14="http://schemas.microsoft.com/office/powerpoint/2010/main" val="35277276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68863D-5BB1-4DBC-8026-65B815A52D7E}"/>
              </a:ext>
            </a:extLst>
          </p:cNvPr>
          <p:cNvSpPr txBox="1"/>
          <p:nvPr/>
        </p:nvSpPr>
        <p:spPr>
          <a:xfrm>
            <a:off x="309562" y="1843951"/>
            <a:ext cx="11572875" cy="31700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5000" b="1" dirty="0">
                <a:latin typeface="Open Sans Extrabold" panose="020B0906030804020204"/>
              </a:rPr>
              <a:t>Vainly they watch His bed,</a:t>
            </a:r>
          </a:p>
          <a:p>
            <a:pPr algn="ctr"/>
            <a:r>
              <a:rPr lang="en-US" sz="5000" b="1" dirty="0">
                <a:latin typeface="Open Sans Extrabold" panose="020B0906030804020204"/>
              </a:rPr>
              <a:t>Jesus, my Savior;</a:t>
            </a:r>
          </a:p>
          <a:p>
            <a:pPr algn="ctr"/>
            <a:r>
              <a:rPr lang="en-US" sz="5000" b="1" dirty="0">
                <a:latin typeface="Open Sans Extrabold" panose="020B0906030804020204"/>
              </a:rPr>
              <a:t>Vainly they seal the dead,</a:t>
            </a:r>
          </a:p>
          <a:p>
            <a:pPr algn="ctr"/>
            <a:r>
              <a:rPr lang="en-US" sz="5000" b="1" dirty="0">
                <a:latin typeface="Open Sans Extrabold" panose="020B0906030804020204"/>
              </a:rPr>
              <a:t>Jesus, my Lord!</a:t>
            </a:r>
          </a:p>
        </p:txBody>
      </p:sp>
    </p:spTree>
    <p:extLst>
      <p:ext uri="{BB962C8B-B14F-4D97-AF65-F5344CB8AC3E}">
        <p14:creationId xmlns:p14="http://schemas.microsoft.com/office/powerpoint/2010/main" val="231917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68863D-5BB1-4DBC-8026-65B815A52D7E}"/>
              </a:ext>
            </a:extLst>
          </p:cNvPr>
          <p:cNvSpPr txBox="1"/>
          <p:nvPr/>
        </p:nvSpPr>
        <p:spPr>
          <a:xfrm>
            <a:off x="309562" y="689789"/>
            <a:ext cx="11572875" cy="547842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5000" b="1" dirty="0">
                <a:latin typeface="Open Sans Extrabold" panose="020B0906030804020204"/>
              </a:rPr>
              <a:t>Up from the grave He arose,</a:t>
            </a:r>
          </a:p>
          <a:p>
            <a:pPr algn="ctr"/>
            <a:r>
              <a:rPr lang="en-US" sz="5000" b="1" dirty="0">
                <a:latin typeface="Open Sans Extrabold" panose="020B0906030804020204"/>
              </a:rPr>
              <a:t>With a mighty triumph o’er His foes,</a:t>
            </a:r>
          </a:p>
          <a:p>
            <a:pPr algn="ctr"/>
            <a:r>
              <a:rPr lang="en-US" sz="5000" b="1" dirty="0">
                <a:latin typeface="Open Sans Extrabold" panose="020B0906030804020204"/>
              </a:rPr>
              <a:t>He arose a Victor </a:t>
            </a:r>
          </a:p>
          <a:p>
            <a:pPr algn="ctr"/>
            <a:r>
              <a:rPr lang="en-US" sz="5000" b="1" dirty="0">
                <a:latin typeface="Open Sans Extrabold" panose="020B0906030804020204"/>
              </a:rPr>
              <a:t>from the dark domain,</a:t>
            </a:r>
          </a:p>
          <a:p>
            <a:pPr algn="ctr"/>
            <a:r>
              <a:rPr lang="en-US" sz="5000" b="1" dirty="0">
                <a:latin typeface="Open Sans Extrabold" panose="020B0906030804020204"/>
              </a:rPr>
              <a:t>And He lives forever, </a:t>
            </a:r>
          </a:p>
          <a:p>
            <a:pPr algn="ctr"/>
            <a:r>
              <a:rPr lang="en-US" sz="5000" b="1" dirty="0">
                <a:latin typeface="Open Sans Extrabold" panose="020B0906030804020204"/>
              </a:rPr>
              <a:t>with His saints to reign.</a:t>
            </a:r>
          </a:p>
        </p:txBody>
      </p:sp>
    </p:spTree>
    <p:extLst>
      <p:ext uri="{BB962C8B-B14F-4D97-AF65-F5344CB8AC3E}">
        <p14:creationId xmlns:p14="http://schemas.microsoft.com/office/powerpoint/2010/main" val="1647214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68863D-5BB1-4DBC-8026-65B815A52D7E}"/>
              </a:ext>
            </a:extLst>
          </p:cNvPr>
          <p:cNvSpPr txBox="1"/>
          <p:nvPr/>
        </p:nvSpPr>
        <p:spPr>
          <a:xfrm>
            <a:off x="309562" y="2613392"/>
            <a:ext cx="115728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latin typeface="Open Sans Extrabold" panose="020B0906030804020204"/>
              </a:rPr>
              <a:t>He arose! He arose!</a:t>
            </a:r>
          </a:p>
          <a:p>
            <a:pPr algn="ctr"/>
            <a:r>
              <a:rPr lang="en-US" sz="5000" b="1" dirty="0">
                <a:latin typeface="Open Sans Extrabold" panose="020B0906030804020204"/>
              </a:rPr>
              <a:t>Hallelujah! Christ arose!</a:t>
            </a:r>
          </a:p>
        </p:txBody>
      </p:sp>
    </p:spTree>
    <p:extLst>
      <p:ext uri="{BB962C8B-B14F-4D97-AF65-F5344CB8AC3E}">
        <p14:creationId xmlns:p14="http://schemas.microsoft.com/office/powerpoint/2010/main" val="38906005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68863D-5BB1-4DBC-8026-65B815A52D7E}"/>
              </a:ext>
            </a:extLst>
          </p:cNvPr>
          <p:cNvSpPr txBox="1"/>
          <p:nvPr/>
        </p:nvSpPr>
        <p:spPr>
          <a:xfrm>
            <a:off x="309562" y="1843951"/>
            <a:ext cx="11572875" cy="31700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5000" b="1" dirty="0">
                <a:latin typeface="Open Sans Extrabold" panose="020B0906030804020204"/>
              </a:rPr>
              <a:t>Death cannot keep his Prey,</a:t>
            </a:r>
          </a:p>
          <a:p>
            <a:pPr algn="ctr"/>
            <a:r>
              <a:rPr lang="en-US" sz="5000" b="1" dirty="0">
                <a:latin typeface="Open Sans Extrabold" panose="020B0906030804020204"/>
              </a:rPr>
              <a:t>Jesus, my Savior;</a:t>
            </a:r>
          </a:p>
          <a:p>
            <a:pPr algn="ctr"/>
            <a:r>
              <a:rPr lang="en-US" sz="5000" b="1" dirty="0">
                <a:latin typeface="Open Sans Extrabold" panose="020B0906030804020204"/>
              </a:rPr>
              <a:t>He tore the bars away,</a:t>
            </a:r>
          </a:p>
          <a:p>
            <a:pPr algn="ctr"/>
            <a:r>
              <a:rPr lang="en-US" sz="5000" b="1" dirty="0">
                <a:latin typeface="Open Sans Extrabold" panose="020B0906030804020204"/>
              </a:rPr>
              <a:t>Jesus, my Lord!</a:t>
            </a:r>
          </a:p>
        </p:txBody>
      </p:sp>
    </p:spTree>
    <p:extLst>
      <p:ext uri="{BB962C8B-B14F-4D97-AF65-F5344CB8AC3E}">
        <p14:creationId xmlns:p14="http://schemas.microsoft.com/office/powerpoint/2010/main" val="29585660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68863D-5BB1-4DBC-8026-65B815A52D7E}"/>
              </a:ext>
            </a:extLst>
          </p:cNvPr>
          <p:cNvSpPr txBox="1"/>
          <p:nvPr/>
        </p:nvSpPr>
        <p:spPr>
          <a:xfrm>
            <a:off x="309562" y="689789"/>
            <a:ext cx="11572875" cy="547842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5000" b="1" dirty="0">
                <a:latin typeface="Open Sans Extrabold" panose="020B0906030804020204"/>
              </a:rPr>
              <a:t>Up from the grave He arose,</a:t>
            </a:r>
          </a:p>
          <a:p>
            <a:pPr algn="ctr"/>
            <a:r>
              <a:rPr lang="en-US" sz="5000" b="1" dirty="0">
                <a:latin typeface="Open Sans Extrabold" panose="020B0906030804020204"/>
              </a:rPr>
              <a:t>With a mighty triumph o’er His foes,</a:t>
            </a:r>
          </a:p>
          <a:p>
            <a:pPr algn="ctr"/>
            <a:r>
              <a:rPr lang="en-US" sz="5000" b="1" dirty="0">
                <a:latin typeface="Open Sans Extrabold" panose="020B0906030804020204"/>
              </a:rPr>
              <a:t>He arose a Victor </a:t>
            </a:r>
          </a:p>
          <a:p>
            <a:pPr algn="ctr"/>
            <a:r>
              <a:rPr lang="en-US" sz="5000" b="1" dirty="0">
                <a:latin typeface="Open Sans Extrabold" panose="020B0906030804020204"/>
              </a:rPr>
              <a:t>from the dark domain,</a:t>
            </a:r>
          </a:p>
          <a:p>
            <a:pPr algn="ctr"/>
            <a:r>
              <a:rPr lang="en-US" sz="5000" b="1" dirty="0">
                <a:latin typeface="Open Sans Extrabold" panose="020B0906030804020204"/>
              </a:rPr>
              <a:t>And He lives forever, </a:t>
            </a:r>
          </a:p>
          <a:p>
            <a:pPr algn="ctr"/>
            <a:r>
              <a:rPr lang="en-US" sz="5000" b="1" dirty="0">
                <a:latin typeface="Open Sans Extrabold" panose="020B0906030804020204"/>
              </a:rPr>
              <a:t>with His saints to reign.</a:t>
            </a:r>
          </a:p>
        </p:txBody>
      </p:sp>
    </p:spTree>
    <p:extLst>
      <p:ext uri="{BB962C8B-B14F-4D97-AF65-F5344CB8AC3E}">
        <p14:creationId xmlns:p14="http://schemas.microsoft.com/office/powerpoint/2010/main" val="37233994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68863D-5BB1-4DBC-8026-65B815A52D7E}"/>
              </a:ext>
            </a:extLst>
          </p:cNvPr>
          <p:cNvSpPr txBox="1"/>
          <p:nvPr/>
        </p:nvSpPr>
        <p:spPr>
          <a:xfrm>
            <a:off x="309562" y="2228672"/>
            <a:ext cx="11572875" cy="240065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5000" b="1" dirty="0">
                <a:latin typeface="Open Sans Extrabold" panose="020B0906030804020204"/>
              </a:rPr>
              <a:t>He arose! He arose!</a:t>
            </a:r>
          </a:p>
          <a:p>
            <a:pPr algn="ctr"/>
            <a:r>
              <a:rPr lang="en-US" sz="5000" b="1" dirty="0">
                <a:latin typeface="Open Sans Extrabold" panose="020B0906030804020204"/>
              </a:rPr>
              <a:t>Hallelujah! Christ arose!</a:t>
            </a:r>
          </a:p>
          <a:p>
            <a:pPr algn="ctr"/>
            <a:r>
              <a:rPr lang="en-US" sz="5000" b="1" dirty="0">
                <a:latin typeface="Open Sans Extrabold" panose="020B0906030804020204"/>
              </a:rPr>
              <a:t>(echo) Hallelujah! Christ arose!</a:t>
            </a:r>
          </a:p>
        </p:txBody>
      </p:sp>
    </p:spTree>
    <p:extLst>
      <p:ext uri="{BB962C8B-B14F-4D97-AF65-F5344CB8AC3E}">
        <p14:creationId xmlns:p14="http://schemas.microsoft.com/office/powerpoint/2010/main" val="13638670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68863D-5BB1-4DBC-8026-65B815A52D7E}"/>
              </a:ext>
            </a:extLst>
          </p:cNvPr>
          <p:cNvSpPr txBox="1"/>
          <p:nvPr/>
        </p:nvSpPr>
        <p:spPr>
          <a:xfrm>
            <a:off x="309562" y="1843951"/>
            <a:ext cx="11572875" cy="31700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5000" b="1" dirty="0">
                <a:latin typeface="Open Sans Extrabold" panose="020B0906030804020204"/>
              </a:rPr>
              <a:t>Hallelujah! Christ arose!</a:t>
            </a:r>
          </a:p>
          <a:p>
            <a:pPr algn="ctr"/>
            <a:r>
              <a:rPr lang="en-US" sz="5000" b="1" dirty="0">
                <a:latin typeface="Open Sans Extrabold" panose="020B0906030804020204"/>
              </a:rPr>
              <a:t>(echo) Hallelujah! Christ arose!</a:t>
            </a:r>
          </a:p>
          <a:p>
            <a:pPr algn="ctr"/>
            <a:r>
              <a:rPr lang="en-US" sz="5000" b="1" dirty="0">
                <a:latin typeface="Open Sans Extrabold" panose="020B0906030804020204"/>
              </a:rPr>
              <a:t>Hallelujah! Christ arose!</a:t>
            </a:r>
          </a:p>
          <a:p>
            <a:pPr algn="ctr"/>
            <a:r>
              <a:rPr lang="en-US" sz="5000" b="1" dirty="0">
                <a:latin typeface="Open Sans Extrabold" panose="020B0906030804020204"/>
              </a:rPr>
              <a:t>(echo) Hallelujah! Christ arose!</a:t>
            </a:r>
          </a:p>
        </p:txBody>
      </p:sp>
    </p:spTree>
    <p:extLst>
      <p:ext uri="{BB962C8B-B14F-4D97-AF65-F5344CB8AC3E}">
        <p14:creationId xmlns:p14="http://schemas.microsoft.com/office/powerpoint/2010/main" val="17472023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68863D-5BB1-4DBC-8026-65B815A52D7E}"/>
              </a:ext>
            </a:extLst>
          </p:cNvPr>
          <p:cNvSpPr txBox="1"/>
          <p:nvPr/>
        </p:nvSpPr>
        <p:spPr>
          <a:xfrm>
            <a:off x="309562" y="689789"/>
            <a:ext cx="11572875" cy="547842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5000" b="1" dirty="0">
                <a:latin typeface="Open Sans Extrabold" panose="020B0906030804020204"/>
              </a:rPr>
              <a:t>Up from the grave He arose,</a:t>
            </a:r>
          </a:p>
          <a:p>
            <a:pPr algn="ctr"/>
            <a:r>
              <a:rPr lang="en-US" sz="5000" b="1" dirty="0">
                <a:latin typeface="Open Sans Extrabold" panose="020B0906030804020204"/>
              </a:rPr>
              <a:t>With a mighty triumph o’er His foes,</a:t>
            </a:r>
          </a:p>
          <a:p>
            <a:pPr algn="ctr"/>
            <a:r>
              <a:rPr lang="en-US" sz="5000" b="1" dirty="0">
                <a:latin typeface="Open Sans Extrabold" panose="020B0906030804020204"/>
              </a:rPr>
              <a:t>He arose a Victor </a:t>
            </a:r>
          </a:p>
          <a:p>
            <a:pPr algn="ctr"/>
            <a:r>
              <a:rPr lang="en-US" sz="5000" b="1" dirty="0">
                <a:latin typeface="Open Sans Extrabold" panose="020B0906030804020204"/>
              </a:rPr>
              <a:t>from the dark domain,</a:t>
            </a:r>
          </a:p>
          <a:p>
            <a:pPr algn="ctr"/>
            <a:r>
              <a:rPr lang="en-US" sz="5000" b="1" dirty="0">
                <a:latin typeface="Open Sans Extrabold" panose="020B0906030804020204"/>
              </a:rPr>
              <a:t>And He lives forever, </a:t>
            </a:r>
          </a:p>
          <a:p>
            <a:pPr algn="ctr"/>
            <a:r>
              <a:rPr lang="en-US" sz="5000" b="1" dirty="0">
                <a:latin typeface="Open Sans Extrabold" panose="020B0906030804020204"/>
              </a:rPr>
              <a:t>with His saints to reign.</a:t>
            </a:r>
          </a:p>
        </p:txBody>
      </p:sp>
    </p:spTree>
    <p:extLst>
      <p:ext uri="{BB962C8B-B14F-4D97-AF65-F5344CB8AC3E}">
        <p14:creationId xmlns:p14="http://schemas.microsoft.com/office/powerpoint/2010/main" val="30172446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68863D-5BB1-4DBC-8026-65B815A52D7E}"/>
              </a:ext>
            </a:extLst>
          </p:cNvPr>
          <p:cNvSpPr txBox="1"/>
          <p:nvPr/>
        </p:nvSpPr>
        <p:spPr>
          <a:xfrm>
            <a:off x="309562" y="305068"/>
            <a:ext cx="11572875" cy="6247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5000" b="1" dirty="0">
                <a:latin typeface="Open Sans Extrabold" panose="020B0906030804020204"/>
              </a:rPr>
              <a:t>He arose! He arose!</a:t>
            </a:r>
          </a:p>
          <a:p>
            <a:pPr algn="ctr"/>
            <a:r>
              <a:rPr lang="en-US" sz="5000" b="1" dirty="0">
                <a:latin typeface="Open Sans Extrabold" panose="020B0906030804020204"/>
              </a:rPr>
              <a:t>Hallelujah! Christ arose!</a:t>
            </a:r>
          </a:p>
          <a:p>
            <a:pPr algn="ctr"/>
            <a:r>
              <a:rPr lang="en-US" sz="5000" b="1" dirty="0">
                <a:latin typeface="Open Sans Extrabold" panose="020B0906030804020204"/>
              </a:rPr>
              <a:t>Hallelujah! Christ arose!</a:t>
            </a:r>
          </a:p>
          <a:p>
            <a:pPr algn="ctr"/>
            <a:endParaRPr lang="en-US" sz="5000" b="1" dirty="0">
              <a:latin typeface="Open Sans Extrabold" panose="020B0906030804020204"/>
            </a:endParaRPr>
          </a:p>
          <a:p>
            <a:pPr algn="ctr"/>
            <a:endParaRPr lang="en-US" sz="5000" b="1" dirty="0">
              <a:latin typeface="Open Sans Extrabold" panose="020B0906030804020204"/>
            </a:endParaRPr>
          </a:p>
          <a:p>
            <a:pPr algn="ctr"/>
            <a:endParaRPr lang="en-US" sz="5000" b="1" dirty="0">
              <a:latin typeface="Open Sans Extrabold" panose="020B0906030804020204"/>
            </a:endParaRPr>
          </a:p>
          <a:p>
            <a:pPr algn="ctr"/>
            <a:endParaRPr lang="en-US" sz="5000" b="1" dirty="0">
              <a:latin typeface="Open Sans Extrabold" panose="020B0906030804020204"/>
            </a:endParaRPr>
          </a:p>
          <a:p>
            <a:pPr algn="ctr"/>
            <a:r>
              <a:rPr lang="en-US" sz="5000" b="1" dirty="0">
                <a:latin typeface="Open Sans Extrabold" panose="020B0906030804020204"/>
              </a:rPr>
              <a:t>***END***</a:t>
            </a:r>
          </a:p>
        </p:txBody>
      </p:sp>
    </p:spTree>
    <p:extLst>
      <p:ext uri="{BB962C8B-B14F-4D97-AF65-F5344CB8AC3E}">
        <p14:creationId xmlns:p14="http://schemas.microsoft.com/office/powerpoint/2010/main" val="2584067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9F4B4-0E87-4608-9F80-030AF4A2E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39272"/>
            <a:ext cx="9144000" cy="3008888"/>
          </a:xfrm>
        </p:spPr>
        <p:txBody>
          <a:bodyPr anchor="ctr">
            <a:noAutofit/>
          </a:bodyPr>
          <a:lstStyle/>
          <a:p>
            <a:r>
              <a:rPr lang="en-US" sz="11500" b="1" dirty="0">
                <a:solidFill>
                  <a:srgbClr val="00462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Call to</a:t>
            </a:r>
            <a:br>
              <a:rPr lang="en-US" sz="8800" b="1" dirty="0">
                <a:solidFill>
                  <a:srgbClr val="00462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r>
              <a:rPr lang="en-US" sz="8800" b="1" dirty="0">
                <a:solidFill>
                  <a:srgbClr val="00462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Family Worship</a:t>
            </a:r>
            <a:endParaRPr lang="en-PH" sz="4000" b="1" dirty="0">
              <a:solidFill>
                <a:srgbClr val="004627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F08EC9-86FD-4D11-8AC3-74D7782ED8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14839"/>
            <a:ext cx="9144000" cy="1655762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004627"/>
                </a:solidFill>
                <a:latin typeface="Segoe UI Semibold" panose="020B0702040204020203" pitchFamily="34" charset="0"/>
                <a:ea typeface="Open Sans Extrabold" panose="020B0906030804020204" pitchFamily="34" charset="0"/>
                <a:cs typeface="Segoe UI Semibold" panose="020B0702040204020203" pitchFamily="34" charset="0"/>
              </a:rPr>
              <a:t>1 Corinthians 15:20-28</a:t>
            </a:r>
            <a:endParaRPr lang="en-PH" sz="6000" dirty="0">
              <a:solidFill>
                <a:srgbClr val="004627"/>
              </a:solidFill>
              <a:latin typeface="Segoe UI Semibold" panose="020B0702040204020203" pitchFamily="34" charset="0"/>
              <a:ea typeface="Open Sans Extrabold" panose="020B0906030804020204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5346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68863D-5BB1-4DBC-8026-65B815A52D7E}"/>
              </a:ext>
            </a:extLst>
          </p:cNvPr>
          <p:cNvSpPr txBox="1"/>
          <p:nvPr/>
        </p:nvSpPr>
        <p:spPr>
          <a:xfrm>
            <a:off x="309562" y="982177"/>
            <a:ext cx="11572875" cy="489364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0" b="1" dirty="0">
                <a:latin typeface="Open Sans Extrabold" panose="020B0906030804020204"/>
              </a:rPr>
              <a:t>SEE WHAT </a:t>
            </a:r>
          </a:p>
          <a:p>
            <a:pPr algn="ctr"/>
            <a:r>
              <a:rPr lang="en-US" sz="12000" b="1" dirty="0">
                <a:latin typeface="Open Sans Extrabold" panose="020B0906030804020204"/>
              </a:rPr>
              <a:t>A MORNING</a:t>
            </a:r>
          </a:p>
          <a:p>
            <a:pPr algn="ctr"/>
            <a:endParaRPr lang="en-US" sz="3600" b="1" dirty="0">
              <a:latin typeface="Open Sans Extrabold" panose="020B0906030804020204"/>
            </a:endParaRPr>
          </a:p>
          <a:p>
            <a:pPr algn="ctr"/>
            <a:r>
              <a:rPr lang="en-US" sz="3600" b="1" dirty="0">
                <a:latin typeface="Open Sans Extrabold" panose="020B0906030804020204"/>
              </a:rPr>
              <a:t>Stuart Townend</a:t>
            </a:r>
          </a:p>
        </p:txBody>
      </p:sp>
    </p:spTree>
    <p:extLst>
      <p:ext uri="{BB962C8B-B14F-4D97-AF65-F5344CB8AC3E}">
        <p14:creationId xmlns:p14="http://schemas.microsoft.com/office/powerpoint/2010/main" val="6183269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68863D-5BB1-4DBC-8026-65B815A52D7E}"/>
              </a:ext>
            </a:extLst>
          </p:cNvPr>
          <p:cNvSpPr txBox="1"/>
          <p:nvPr/>
        </p:nvSpPr>
        <p:spPr>
          <a:xfrm>
            <a:off x="342900" y="889844"/>
            <a:ext cx="11506200" cy="5078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b="1" dirty="0">
                <a:latin typeface="Open Sans Extrabold" panose="020B0906030804020204"/>
              </a:rPr>
              <a:t>See, what a morning, gloriously bright,</a:t>
            </a:r>
          </a:p>
          <a:p>
            <a:pPr algn="ctr"/>
            <a:r>
              <a:rPr lang="en-US" sz="3600" b="1" dirty="0">
                <a:latin typeface="Open Sans Extrabold" panose="020B0906030804020204"/>
              </a:rPr>
              <a:t>with the dawning of hope in Jerusalem;</a:t>
            </a:r>
          </a:p>
          <a:p>
            <a:pPr algn="ctr"/>
            <a:r>
              <a:rPr lang="en-US" sz="3600" b="1" dirty="0">
                <a:latin typeface="Open Sans Extrabold" panose="020B0906030804020204"/>
              </a:rPr>
              <a:t>Folded the graveclothes, tomb filled with light,</a:t>
            </a:r>
          </a:p>
          <a:p>
            <a:pPr algn="ctr"/>
            <a:r>
              <a:rPr lang="en-US" sz="3600" b="1" dirty="0">
                <a:latin typeface="Open Sans Extrabold" panose="020B0906030804020204"/>
              </a:rPr>
              <a:t>As the angel announce Christ is risen!</a:t>
            </a:r>
          </a:p>
          <a:p>
            <a:pPr algn="ctr"/>
            <a:endParaRPr lang="en-US" sz="3600" b="1" dirty="0">
              <a:latin typeface="Open Sans Extrabold" panose="020B0906030804020204"/>
            </a:endParaRPr>
          </a:p>
          <a:p>
            <a:pPr algn="ctr"/>
            <a:r>
              <a:rPr lang="en-US" sz="3600" b="1" dirty="0">
                <a:latin typeface="Open Sans Extrabold" panose="020B0906030804020204"/>
              </a:rPr>
              <a:t>See God’s salvation plan, wrought in love,</a:t>
            </a:r>
          </a:p>
          <a:p>
            <a:pPr algn="ctr"/>
            <a:r>
              <a:rPr lang="en-US" sz="3600" b="1" dirty="0">
                <a:latin typeface="Open Sans Extrabold" panose="020B0906030804020204"/>
              </a:rPr>
              <a:t>borne in pain, paid in sacrifice.</a:t>
            </a:r>
          </a:p>
          <a:p>
            <a:pPr algn="ctr"/>
            <a:r>
              <a:rPr lang="en-US" sz="3600" b="1" dirty="0">
                <a:latin typeface="Open Sans Extrabold" panose="020B0906030804020204"/>
              </a:rPr>
              <a:t>Fulfilled in Christ, the Man, for He lives:</a:t>
            </a:r>
          </a:p>
          <a:p>
            <a:pPr algn="ctr"/>
            <a:r>
              <a:rPr lang="en-US" sz="3600" b="1" dirty="0">
                <a:latin typeface="Open Sans Extrabold" panose="020B0906030804020204"/>
              </a:rPr>
              <a:t>Christ is risen from the dead! </a:t>
            </a:r>
          </a:p>
        </p:txBody>
      </p:sp>
      <p:pic>
        <p:nvPicPr>
          <p:cNvPr id="3" name="See What A Morning! - Stuart Townend">
            <a:hlinkClick r:id="" action="ppaction://media"/>
            <a:extLst>
              <a:ext uri="{FF2B5EF4-FFF2-40B4-BE49-F238E27FC236}">
                <a16:creationId xmlns:a16="http://schemas.microsoft.com/office/drawing/2014/main" id="{9B5E2E0F-EC10-43E6-9A97-3F35DA31D0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54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68863D-5BB1-4DBC-8026-65B815A52D7E}"/>
              </a:ext>
            </a:extLst>
          </p:cNvPr>
          <p:cNvSpPr txBox="1"/>
          <p:nvPr/>
        </p:nvSpPr>
        <p:spPr>
          <a:xfrm>
            <a:off x="342900" y="889844"/>
            <a:ext cx="11506200" cy="5078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b="1" dirty="0">
                <a:latin typeface="Open Sans Extrabold" panose="020B0906030804020204"/>
              </a:rPr>
              <a:t>See Mary weeping, “Where is He laid?”</a:t>
            </a:r>
          </a:p>
          <a:p>
            <a:pPr algn="ctr"/>
            <a:r>
              <a:rPr lang="en-US" sz="3600" b="1" dirty="0">
                <a:latin typeface="Open Sans Extrabold" panose="020B0906030804020204"/>
              </a:rPr>
              <a:t>as in sorrow she turns from the empty tomb;</a:t>
            </a:r>
          </a:p>
          <a:p>
            <a:pPr algn="ctr"/>
            <a:r>
              <a:rPr lang="en-US" sz="3600" b="1" dirty="0">
                <a:latin typeface="Open Sans Extrabold" panose="020B0906030804020204"/>
              </a:rPr>
              <a:t>Hears a voice speaking, calling her name;</a:t>
            </a:r>
          </a:p>
          <a:p>
            <a:pPr algn="ctr"/>
            <a:r>
              <a:rPr lang="en-US" sz="3600" b="1" dirty="0">
                <a:latin typeface="Open Sans Extrabold" panose="020B0906030804020204"/>
              </a:rPr>
              <a:t>it’s the Master, the Lord, raised to life again!</a:t>
            </a:r>
          </a:p>
          <a:p>
            <a:pPr algn="ctr"/>
            <a:endParaRPr lang="en-US" sz="3600" b="1" dirty="0">
              <a:latin typeface="Open Sans Extrabold" panose="020B0906030804020204"/>
            </a:endParaRPr>
          </a:p>
          <a:p>
            <a:pPr algn="ctr"/>
            <a:r>
              <a:rPr lang="en-US" sz="3600" b="1" dirty="0">
                <a:latin typeface="Open Sans Extrabold" panose="020B0906030804020204"/>
              </a:rPr>
              <a:t>The voice that spans the years, speaking life,</a:t>
            </a:r>
          </a:p>
          <a:p>
            <a:pPr algn="ctr"/>
            <a:r>
              <a:rPr lang="en-US" sz="3600" b="1" dirty="0">
                <a:latin typeface="Open Sans Extrabold" panose="020B0906030804020204"/>
              </a:rPr>
              <a:t>stirring hope, bringing peace to us.</a:t>
            </a:r>
          </a:p>
          <a:p>
            <a:pPr algn="ctr"/>
            <a:r>
              <a:rPr lang="en-US" sz="3600" b="1" dirty="0">
                <a:latin typeface="Open Sans Extrabold" panose="020B0906030804020204"/>
              </a:rPr>
              <a:t>Will sound ’til He appears, for He lives,</a:t>
            </a:r>
          </a:p>
          <a:p>
            <a:pPr algn="ctr"/>
            <a:r>
              <a:rPr lang="en-US" sz="3600" b="1" dirty="0">
                <a:latin typeface="Open Sans Extrabold" panose="020B0906030804020204"/>
              </a:rPr>
              <a:t>Christ is risen from the dead!</a:t>
            </a:r>
          </a:p>
        </p:txBody>
      </p:sp>
    </p:spTree>
    <p:extLst>
      <p:ext uri="{BB962C8B-B14F-4D97-AF65-F5344CB8AC3E}">
        <p14:creationId xmlns:p14="http://schemas.microsoft.com/office/powerpoint/2010/main" val="39845870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68863D-5BB1-4DBC-8026-65B815A52D7E}"/>
              </a:ext>
            </a:extLst>
          </p:cNvPr>
          <p:cNvSpPr txBox="1"/>
          <p:nvPr/>
        </p:nvSpPr>
        <p:spPr>
          <a:xfrm>
            <a:off x="190501" y="612845"/>
            <a:ext cx="11820524" cy="563231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b="1" dirty="0">
                <a:latin typeface="Open Sans Extrabold" panose="020B0906030804020204"/>
              </a:rPr>
              <a:t>One with the Father, Ancient of Days,</a:t>
            </a:r>
          </a:p>
          <a:p>
            <a:pPr algn="ctr"/>
            <a:r>
              <a:rPr lang="en-US" sz="3600" b="1" dirty="0">
                <a:latin typeface="Open Sans Extrabold" panose="020B0906030804020204"/>
              </a:rPr>
              <a:t>through the Spirit </a:t>
            </a:r>
          </a:p>
          <a:p>
            <a:pPr algn="ctr"/>
            <a:r>
              <a:rPr lang="en-US" sz="3600" b="1" dirty="0">
                <a:latin typeface="Open Sans Extrabold" panose="020B0906030804020204"/>
              </a:rPr>
              <a:t>who clothes faith with certainty.</a:t>
            </a:r>
          </a:p>
          <a:p>
            <a:pPr algn="ctr"/>
            <a:r>
              <a:rPr lang="en-US" sz="3600" b="1" dirty="0">
                <a:latin typeface="Open Sans Extrabold" panose="020B0906030804020204"/>
              </a:rPr>
              <a:t>Honor and blessing, glory and praise</a:t>
            </a:r>
          </a:p>
          <a:p>
            <a:pPr algn="ctr"/>
            <a:r>
              <a:rPr lang="en-US" sz="3600" b="1" dirty="0">
                <a:latin typeface="Open Sans Extrabold" panose="020B0906030804020204"/>
              </a:rPr>
              <a:t>to the King crowned with </a:t>
            </a:r>
            <a:r>
              <a:rPr lang="en-US" sz="3600" b="1" dirty="0" err="1">
                <a:latin typeface="Open Sans Extrabold" panose="020B0906030804020204"/>
              </a:rPr>
              <a:t>pow’r</a:t>
            </a:r>
            <a:r>
              <a:rPr lang="en-US" sz="3600" b="1" dirty="0">
                <a:latin typeface="Open Sans Extrabold" panose="020B0906030804020204"/>
              </a:rPr>
              <a:t> and authority.</a:t>
            </a:r>
          </a:p>
          <a:p>
            <a:pPr algn="ctr"/>
            <a:endParaRPr lang="en-US" sz="3600" b="1" dirty="0">
              <a:latin typeface="Open Sans Extrabold" panose="020B0906030804020204"/>
            </a:endParaRPr>
          </a:p>
          <a:p>
            <a:pPr algn="ctr"/>
            <a:r>
              <a:rPr lang="en-US" sz="3600" b="1" dirty="0">
                <a:latin typeface="Open Sans Extrabold" panose="020B0906030804020204"/>
              </a:rPr>
              <a:t>And we are raised with Him, death is dead,</a:t>
            </a:r>
          </a:p>
          <a:p>
            <a:pPr algn="ctr"/>
            <a:r>
              <a:rPr lang="en-US" sz="3600" b="1" dirty="0">
                <a:latin typeface="Open Sans Extrabold" panose="020B0906030804020204"/>
              </a:rPr>
              <a:t>love has won, Christ has conquered.</a:t>
            </a:r>
          </a:p>
          <a:p>
            <a:pPr algn="ctr"/>
            <a:r>
              <a:rPr lang="en-US" sz="3600" b="1" dirty="0">
                <a:latin typeface="Open Sans Extrabold" panose="020B0906030804020204"/>
              </a:rPr>
              <a:t>And we shall reign with Him, for He lives,</a:t>
            </a:r>
          </a:p>
          <a:p>
            <a:pPr algn="ctr"/>
            <a:r>
              <a:rPr lang="en-US" sz="3600" b="1" dirty="0">
                <a:latin typeface="Open Sans Extrabold" panose="020B0906030804020204"/>
              </a:rPr>
              <a:t>Christ is risen from the dead!</a:t>
            </a:r>
          </a:p>
        </p:txBody>
      </p:sp>
    </p:spTree>
    <p:extLst>
      <p:ext uri="{BB962C8B-B14F-4D97-AF65-F5344CB8AC3E}">
        <p14:creationId xmlns:p14="http://schemas.microsoft.com/office/powerpoint/2010/main" val="26794299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68863D-5BB1-4DBC-8026-65B815A52D7E}"/>
              </a:ext>
            </a:extLst>
          </p:cNvPr>
          <p:cNvSpPr txBox="1"/>
          <p:nvPr/>
        </p:nvSpPr>
        <p:spPr>
          <a:xfrm>
            <a:off x="335756" y="305068"/>
            <a:ext cx="11520487" cy="6247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>
                <a:latin typeface="Open Sans Extrabold" panose="020B0906030804020204"/>
              </a:rPr>
              <a:t>And we are raised with Him, death is dead,</a:t>
            </a:r>
          </a:p>
          <a:p>
            <a:pPr algn="ctr"/>
            <a:r>
              <a:rPr lang="en-US" sz="4000" b="1" dirty="0">
                <a:latin typeface="Open Sans Extrabold" panose="020B0906030804020204"/>
              </a:rPr>
              <a:t>love has won, Christ has conquered.</a:t>
            </a:r>
          </a:p>
          <a:p>
            <a:pPr algn="ctr"/>
            <a:r>
              <a:rPr lang="en-US" sz="4000" b="1" dirty="0">
                <a:latin typeface="Open Sans Extrabold" panose="020B0906030804020204"/>
              </a:rPr>
              <a:t>And we shall reign with Him, for He lives,</a:t>
            </a:r>
          </a:p>
          <a:p>
            <a:pPr algn="ctr"/>
            <a:r>
              <a:rPr lang="en-US" sz="4000" b="1" dirty="0">
                <a:latin typeface="Open Sans Extrabold" panose="020B0906030804020204"/>
              </a:rPr>
              <a:t>Christ is risen from the dead!</a:t>
            </a:r>
          </a:p>
          <a:p>
            <a:pPr algn="ctr"/>
            <a:endParaRPr lang="en-US" sz="4000" b="1" dirty="0">
              <a:latin typeface="Open Sans Extrabold" panose="020B0906030804020204"/>
            </a:endParaRPr>
          </a:p>
          <a:p>
            <a:pPr algn="ctr"/>
            <a:endParaRPr lang="en-US" sz="4000" b="1" dirty="0">
              <a:latin typeface="Open Sans Extrabold" panose="020B0906030804020204"/>
            </a:endParaRPr>
          </a:p>
          <a:p>
            <a:pPr algn="ctr"/>
            <a:endParaRPr lang="en-US" sz="4000" b="1" dirty="0">
              <a:latin typeface="Open Sans Extrabold" panose="020B0906030804020204"/>
            </a:endParaRPr>
          </a:p>
          <a:p>
            <a:pPr algn="ctr"/>
            <a:endParaRPr lang="en-US" sz="4000" b="1" dirty="0">
              <a:latin typeface="Open Sans Extrabold" panose="020B0906030804020204"/>
            </a:endParaRPr>
          </a:p>
          <a:p>
            <a:pPr algn="ctr"/>
            <a:endParaRPr lang="en-US" sz="4000" b="1" dirty="0">
              <a:latin typeface="Open Sans Extrabold" panose="020B0906030804020204"/>
            </a:endParaRPr>
          </a:p>
          <a:p>
            <a:pPr algn="ctr"/>
            <a:r>
              <a:rPr lang="en-US" sz="4000" b="1" dirty="0">
                <a:latin typeface="Open Sans Extrabold" panose="020B0906030804020204"/>
              </a:rPr>
              <a:t>***END***</a:t>
            </a:r>
          </a:p>
        </p:txBody>
      </p:sp>
    </p:spTree>
    <p:extLst>
      <p:ext uri="{BB962C8B-B14F-4D97-AF65-F5344CB8AC3E}">
        <p14:creationId xmlns:p14="http://schemas.microsoft.com/office/powerpoint/2010/main" val="21723863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68863D-5BB1-4DBC-8026-65B815A52D7E}"/>
              </a:ext>
            </a:extLst>
          </p:cNvPr>
          <p:cNvSpPr txBox="1"/>
          <p:nvPr/>
        </p:nvSpPr>
        <p:spPr>
          <a:xfrm>
            <a:off x="242887" y="982176"/>
            <a:ext cx="1157287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latin typeface="Open Sans Extrabold" panose="020B0906030804020204"/>
              </a:rPr>
              <a:t>SALVATION</a:t>
            </a:r>
          </a:p>
          <a:p>
            <a:pPr algn="ctr"/>
            <a:r>
              <a:rPr lang="en-US" sz="12000" b="1" dirty="0">
                <a:latin typeface="Open Sans Extrabold" panose="020B0906030804020204"/>
              </a:rPr>
              <a:t>SONG</a:t>
            </a:r>
          </a:p>
          <a:p>
            <a:pPr algn="ctr"/>
            <a:r>
              <a:rPr lang="en-US" sz="3600" b="1" dirty="0">
                <a:latin typeface="Open Sans Extrabold" panose="020B0906030804020204"/>
              </a:rPr>
              <a:t> </a:t>
            </a:r>
          </a:p>
          <a:p>
            <a:pPr algn="ctr"/>
            <a:r>
              <a:rPr lang="en-US" sz="3600" b="1" dirty="0">
                <a:latin typeface="Open Sans Extrabold" panose="020B0906030804020204"/>
              </a:rPr>
              <a:t>Stuart Townend</a:t>
            </a:r>
          </a:p>
        </p:txBody>
      </p:sp>
    </p:spTree>
    <p:extLst>
      <p:ext uri="{BB962C8B-B14F-4D97-AF65-F5344CB8AC3E}">
        <p14:creationId xmlns:p14="http://schemas.microsoft.com/office/powerpoint/2010/main" val="20716560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68863D-5BB1-4DBC-8026-65B815A52D7E}"/>
              </a:ext>
            </a:extLst>
          </p:cNvPr>
          <p:cNvSpPr txBox="1"/>
          <p:nvPr/>
        </p:nvSpPr>
        <p:spPr>
          <a:xfrm>
            <a:off x="342900" y="889844"/>
            <a:ext cx="11506200" cy="5078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b="1" dirty="0">
                <a:latin typeface="Open Sans Extrabold" panose="020B0906030804020204"/>
              </a:rPr>
              <a:t>Loved before the dawn of time</a:t>
            </a:r>
          </a:p>
          <a:p>
            <a:pPr algn="ctr"/>
            <a:r>
              <a:rPr lang="en-US" sz="3600" b="1" dirty="0">
                <a:latin typeface="Open Sans Extrabold" panose="020B0906030804020204"/>
              </a:rPr>
              <a:t>chosen by my Maker,</a:t>
            </a:r>
          </a:p>
          <a:p>
            <a:pPr algn="ctr"/>
            <a:r>
              <a:rPr lang="en-US" sz="3600" b="1" dirty="0">
                <a:latin typeface="Open Sans Extrabold" panose="020B0906030804020204"/>
              </a:rPr>
              <a:t>hidden in my </a:t>
            </a:r>
            <a:r>
              <a:rPr lang="en-US" sz="3600" b="1" dirty="0" err="1">
                <a:latin typeface="Open Sans Extrabold" panose="020B0906030804020204"/>
              </a:rPr>
              <a:t>Saviour</a:t>
            </a:r>
            <a:r>
              <a:rPr lang="en-US" sz="3600" b="1" dirty="0">
                <a:latin typeface="Open Sans Extrabold" panose="020B0906030804020204"/>
              </a:rPr>
              <a:t>.</a:t>
            </a:r>
          </a:p>
          <a:p>
            <a:pPr algn="ctr"/>
            <a:r>
              <a:rPr lang="en-US" sz="3600" b="1" dirty="0">
                <a:latin typeface="Open Sans Extrabold" panose="020B0906030804020204"/>
              </a:rPr>
              <a:t>I am His and He is mine cherished for eternity.</a:t>
            </a:r>
          </a:p>
          <a:p>
            <a:pPr algn="ctr"/>
            <a:endParaRPr lang="en-US" sz="3600" b="1" dirty="0">
              <a:latin typeface="Open Sans Extrabold" panose="020B0906030804020204"/>
            </a:endParaRPr>
          </a:p>
          <a:p>
            <a:pPr algn="ctr"/>
            <a:r>
              <a:rPr lang="en-US" sz="3600" b="1" dirty="0">
                <a:latin typeface="Open Sans Extrabold" panose="020B0906030804020204"/>
              </a:rPr>
              <a:t>When I'm stained with guilt and sin</a:t>
            </a:r>
          </a:p>
          <a:p>
            <a:pPr algn="ctr"/>
            <a:r>
              <a:rPr lang="en-US" sz="3600" b="1" dirty="0">
                <a:latin typeface="Open Sans Extrabold" panose="020B0906030804020204"/>
              </a:rPr>
              <a:t>He is there to lift me, heal me and forgive me.</a:t>
            </a:r>
          </a:p>
          <a:p>
            <a:pPr algn="ctr"/>
            <a:r>
              <a:rPr lang="en-US" sz="3600" b="1" dirty="0">
                <a:latin typeface="Open Sans Extrabold" panose="020B0906030804020204"/>
              </a:rPr>
              <a:t>Gives me strength to stand again</a:t>
            </a:r>
          </a:p>
          <a:p>
            <a:pPr algn="ctr"/>
            <a:r>
              <a:rPr lang="en-US" sz="3600" b="1" dirty="0">
                <a:latin typeface="Open Sans Extrabold" panose="020B0906030804020204"/>
              </a:rPr>
              <a:t>stronger than I was before.</a:t>
            </a:r>
          </a:p>
        </p:txBody>
      </p:sp>
      <p:pic>
        <p:nvPicPr>
          <p:cNvPr id="3" name="Salvation Song - Stuart Townend">
            <a:hlinkClick r:id="" action="ppaction://media"/>
            <a:extLst>
              <a:ext uri="{FF2B5EF4-FFF2-40B4-BE49-F238E27FC236}">
                <a16:creationId xmlns:a16="http://schemas.microsoft.com/office/drawing/2014/main" id="{DAC39037-86CD-4E56-8C1B-92544A4AFC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07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68863D-5BB1-4DBC-8026-65B815A52D7E}"/>
              </a:ext>
            </a:extLst>
          </p:cNvPr>
          <p:cNvSpPr txBox="1"/>
          <p:nvPr/>
        </p:nvSpPr>
        <p:spPr>
          <a:xfrm>
            <a:off x="342900" y="2151728"/>
            <a:ext cx="11506200" cy="25545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>
                <a:latin typeface="Open Sans Extrabold" panose="020B0906030804020204"/>
              </a:rPr>
              <a:t>So with every breath that I am given</a:t>
            </a:r>
          </a:p>
          <a:p>
            <a:pPr algn="ctr"/>
            <a:r>
              <a:rPr lang="en-US" sz="4000" b="1" dirty="0">
                <a:latin typeface="Open Sans Extrabold" panose="020B0906030804020204"/>
              </a:rPr>
              <a:t>I will sing salvation's song.</a:t>
            </a:r>
          </a:p>
          <a:p>
            <a:pPr algn="ctr"/>
            <a:r>
              <a:rPr lang="en-US" sz="4000" b="1" dirty="0">
                <a:latin typeface="Open Sans Extrabold" panose="020B0906030804020204"/>
              </a:rPr>
              <a:t>And I'll join the chorus of creation</a:t>
            </a:r>
          </a:p>
          <a:p>
            <a:pPr algn="ctr"/>
            <a:r>
              <a:rPr lang="en-US" sz="4000" b="1" dirty="0">
                <a:latin typeface="Open Sans Extrabold" panose="020B0906030804020204"/>
              </a:rPr>
              <a:t>giving praise to Christ alone.</a:t>
            </a:r>
          </a:p>
        </p:txBody>
      </p:sp>
    </p:spTree>
    <p:extLst>
      <p:ext uri="{BB962C8B-B14F-4D97-AF65-F5344CB8AC3E}">
        <p14:creationId xmlns:p14="http://schemas.microsoft.com/office/powerpoint/2010/main" val="25284623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68863D-5BB1-4DBC-8026-65B815A52D7E}"/>
              </a:ext>
            </a:extLst>
          </p:cNvPr>
          <p:cNvSpPr txBox="1"/>
          <p:nvPr/>
        </p:nvSpPr>
        <p:spPr>
          <a:xfrm>
            <a:off x="342900" y="305068"/>
            <a:ext cx="11506200" cy="6247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>
                <a:latin typeface="Open Sans Extrabold" panose="020B0906030804020204"/>
              </a:rPr>
              <a:t>All the chains of Satan's curse</a:t>
            </a:r>
          </a:p>
          <a:p>
            <a:pPr algn="ctr"/>
            <a:r>
              <a:rPr lang="en-US" sz="4000" b="1" dirty="0">
                <a:latin typeface="Open Sans Extrabold" panose="020B0906030804020204"/>
              </a:rPr>
              <a:t>lifted through His offering,</a:t>
            </a:r>
          </a:p>
          <a:p>
            <a:pPr algn="ctr"/>
            <a:r>
              <a:rPr lang="en-US" sz="4000" b="1" dirty="0">
                <a:latin typeface="Open Sans Extrabold" panose="020B0906030804020204"/>
              </a:rPr>
              <a:t>satisfied through suffering.</a:t>
            </a:r>
          </a:p>
          <a:p>
            <a:pPr algn="ctr"/>
            <a:r>
              <a:rPr lang="en-US" sz="4000" b="1" dirty="0">
                <a:latin typeface="Open Sans Extrabold" panose="020B0906030804020204"/>
              </a:rPr>
              <a:t>All the blessings He deserves</a:t>
            </a:r>
          </a:p>
          <a:p>
            <a:pPr algn="ctr"/>
            <a:r>
              <a:rPr lang="en-US" sz="4000" b="1" dirty="0">
                <a:latin typeface="Open Sans Extrabold" panose="020B0906030804020204"/>
              </a:rPr>
              <a:t>poured on my unworthy soul.</a:t>
            </a:r>
          </a:p>
          <a:p>
            <a:pPr algn="ctr"/>
            <a:endParaRPr lang="en-US" sz="4000" b="1" dirty="0">
              <a:latin typeface="Open Sans Extrabold" panose="020B0906030804020204"/>
            </a:endParaRPr>
          </a:p>
          <a:p>
            <a:pPr algn="ctr"/>
            <a:r>
              <a:rPr lang="en-US" sz="4000" b="1" dirty="0">
                <a:latin typeface="Open Sans Extrabold" panose="020B0906030804020204"/>
              </a:rPr>
              <a:t>So with every breath that I am given</a:t>
            </a:r>
          </a:p>
          <a:p>
            <a:pPr algn="ctr"/>
            <a:r>
              <a:rPr lang="en-US" sz="4000" b="1" dirty="0">
                <a:latin typeface="Open Sans Extrabold" panose="020B0906030804020204"/>
              </a:rPr>
              <a:t>I will sing salvation's song.</a:t>
            </a:r>
          </a:p>
          <a:p>
            <a:pPr algn="ctr"/>
            <a:r>
              <a:rPr lang="en-US" sz="4000" b="1" dirty="0">
                <a:latin typeface="Open Sans Extrabold" panose="020B0906030804020204"/>
              </a:rPr>
              <a:t>And I'll join the chorus of creation</a:t>
            </a:r>
          </a:p>
          <a:p>
            <a:pPr algn="ctr"/>
            <a:r>
              <a:rPr lang="en-US" sz="4000" b="1" dirty="0">
                <a:latin typeface="Open Sans Extrabold" panose="020B0906030804020204"/>
              </a:rPr>
              <a:t>giving praise to Christ alone.</a:t>
            </a:r>
          </a:p>
        </p:txBody>
      </p:sp>
    </p:spTree>
    <p:extLst>
      <p:ext uri="{BB962C8B-B14F-4D97-AF65-F5344CB8AC3E}">
        <p14:creationId xmlns:p14="http://schemas.microsoft.com/office/powerpoint/2010/main" val="37177315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68863D-5BB1-4DBC-8026-65B815A52D7E}"/>
              </a:ext>
            </a:extLst>
          </p:cNvPr>
          <p:cNvSpPr txBox="1"/>
          <p:nvPr/>
        </p:nvSpPr>
        <p:spPr>
          <a:xfrm>
            <a:off x="342900" y="1228398"/>
            <a:ext cx="11506200" cy="440120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>
                <a:latin typeface="Open Sans Extrabold" panose="020B0906030804020204"/>
              </a:rPr>
              <a:t>Singing glory, honor, wisdom, power</a:t>
            </a:r>
          </a:p>
          <a:p>
            <a:pPr algn="ctr"/>
            <a:r>
              <a:rPr lang="en-US" sz="4000" b="1" dirty="0">
                <a:latin typeface="Open Sans Extrabold" panose="020B0906030804020204"/>
              </a:rPr>
              <a:t>to the Lamb upon the throne.</a:t>
            </a:r>
          </a:p>
          <a:p>
            <a:pPr algn="ctr"/>
            <a:r>
              <a:rPr lang="en-US" sz="4000" b="1" dirty="0">
                <a:latin typeface="Open Sans Extrabold" panose="020B0906030804020204"/>
              </a:rPr>
              <a:t>Hallelujah, I will lift Him high.</a:t>
            </a:r>
          </a:p>
          <a:p>
            <a:pPr algn="ctr"/>
            <a:endParaRPr lang="en-US" sz="4000" b="1" dirty="0">
              <a:latin typeface="Open Sans Extrabold" panose="020B0906030804020204"/>
            </a:endParaRPr>
          </a:p>
          <a:p>
            <a:pPr algn="ctr"/>
            <a:r>
              <a:rPr lang="en-US" sz="4000" b="1" dirty="0">
                <a:latin typeface="Open Sans Extrabold" panose="020B0906030804020204"/>
              </a:rPr>
              <a:t>Singing glory, honor, wisdom, power</a:t>
            </a:r>
          </a:p>
          <a:p>
            <a:pPr algn="ctr"/>
            <a:r>
              <a:rPr lang="en-US" sz="4000" b="1" dirty="0">
                <a:latin typeface="Open Sans Extrabold" panose="020B0906030804020204"/>
              </a:rPr>
              <a:t>to the Lamb upon the throne.</a:t>
            </a:r>
          </a:p>
          <a:p>
            <a:pPr algn="ctr"/>
            <a:r>
              <a:rPr lang="en-US" sz="4000" b="1" dirty="0">
                <a:latin typeface="Open Sans Extrabold" panose="020B0906030804020204"/>
              </a:rPr>
              <a:t>Hallelujah I will sing</a:t>
            </a:r>
          </a:p>
        </p:txBody>
      </p:sp>
    </p:spTree>
    <p:extLst>
      <p:ext uri="{BB962C8B-B14F-4D97-AF65-F5344CB8AC3E}">
        <p14:creationId xmlns:p14="http://schemas.microsoft.com/office/powerpoint/2010/main" val="1711701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68863D-5BB1-4DBC-8026-65B815A52D7E}"/>
              </a:ext>
            </a:extLst>
          </p:cNvPr>
          <p:cNvSpPr txBox="1"/>
          <p:nvPr/>
        </p:nvSpPr>
        <p:spPr>
          <a:xfrm>
            <a:off x="295275" y="335846"/>
            <a:ext cx="11572875" cy="61863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300" b="1" dirty="0">
                <a:latin typeface="Open Sans Extrabold" panose="020B0906030804020204"/>
              </a:rPr>
              <a:t>20 But in fact Christ has been raised from the dead, </a:t>
            </a:r>
          </a:p>
          <a:p>
            <a:r>
              <a:rPr lang="en-US" sz="3300" b="1" dirty="0">
                <a:latin typeface="Open Sans Extrabold" panose="020B0906030804020204"/>
              </a:rPr>
              <a:t>      the </a:t>
            </a:r>
            <a:r>
              <a:rPr lang="en-US" sz="3300" b="1" dirty="0" err="1">
                <a:latin typeface="Open Sans Extrabold" panose="020B0906030804020204"/>
              </a:rPr>
              <a:t>firstfruits</a:t>
            </a:r>
            <a:r>
              <a:rPr lang="en-US" sz="3300" b="1" dirty="0">
                <a:latin typeface="Open Sans Extrabold" panose="020B0906030804020204"/>
              </a:rPr>
              <a:t> of those who have fallen asleep.</a:t>
            </a:r>
          </a:p>
          <a:p>
            <a:r>
              <a:rPr lang="en-US" sz="3300" b="1" dirty="0">
                <a:latin typeface="Open Sans Extrabold" panose="020B0906030804020204"/>
              </a:rPr>
              <a:t> </a:t>
            </a:r>
          </a:p>
          <a:p>
            <a:r>
              <a:rPr lang="en-US" sz="3300" b="1" dirty="0">
                <a:latin typeface="Open Sans Extrabold" panose="020B0906030804020204"/>
              </a:rPr>
              <a:t>21 For as by a man came death, by a man has come </a:t>
            </a:r>
          </a:p>
          <a:p>
            <a:r>
              <a:rPr lang="en-US" sz="3300" b="1" dirty="0">
                <a:latin typeface="Open Sans Extrabold" panose="020B0906030804020204"/>
              </a:rPr>
              <a:t>      also the resurrection of the dead.</a:t>
            </a:r>
          </a:p>
          <a:p>
            <a:r>
              <a:rPr lang="en-US" sz="3300" b="1" dirty="0">
                <a:latin typeface="Open Sans Extrabold" panose="020B0906030804020204"/>
              </a:rPr>
              <a:t> </a:t>
            </a:r>
          </a:p>
          <a:p>
            <a:r>
              <a:rPr lang="en-US" sz="3300" b="1" dirty="0">
                <a:latin typeface="Open Sans Extrabold" panose="020B0906030804020204"/>
              </a:rPr>
              <a:t>22 For as in Adam all die, so also in Christ </a:t>
            </a:r>
          </a:p>
          <a:p>
            <a:r>
              <a:rPr lang="en-US" sz="3300" b="1" dirty="0">
                <a:latin typeface="Open Sans Extrabold" panose="020B0906030804020204"/>
              </a:rPr>
              <a:t>      shall all be made alive. </a:t>
            </a:r>
          </a:p>
          <a:p>
            <a:endParaRPr lang="en-US" sz="3300" b="1" dirty="0">
              <a:latin typeface="Open Sans Extrabold" panose="020B0906030804020204"/>
            </a:endParaRPr>
          </a:p>
          <a:p>
            <a:r>
              <a:rPr lang="en-US" sz="3300" b="1" dirty="0">
                <a:latin typeface="Open Sans Extrabold" panose="020B0906030804020204"/>
              </a:rPr>
              <a:t>23 But each in his own order: </a:t>
            </a:r>
          </a:p>
          <a:p>
            <a:r>
              <a:rPr lang="en-US" sz="3300" b="1" dirty="0">
                <a:latin typeface="Open Sans Extrabold" panose="020B0906030804020204"/>
              </a:rPr>
              <a:t>      Christ the </a:t>
            </a:r>
            <a:r>
              <a:rPr lang="en-US" sz="3300" b="1" dirty="0" err="1">
                <a:latin typeface="Open Sans Extrabold" panose="020B0906030804020204"/>
              </a:rPr>
              <a:t>firstfruits</a:t>
            </a:r>
            <a:r>
              <a:rPr lang="en-US" sz="3300" b="1" dirty="0">
                <a:latin typeface="Open Sans Extrabold" panose="020B0906030804020204"/>
              </a:rPr>
              <a:t>, then at His coming </a:t>
            </a:r>
          </a:p>
          <a:p>
            <a:r>
              <a:rPr lang="en-US" sz="3300" b="1" dirty="0">
                <a:latin typeface="Open Sans Extrabold" panose="020B0906030804020204"/>
              </a:rPr>
              <a:t>      those who belong to Christ. </a:t>
            </a:r>
          </a:p>
        </p:txBody>
      </p:sp>
    </p:spTree>
    <p:extLst>
      <p:ext uri="{BB962C8B-B14F-4D97-AF65-F5344CB8AC3E}">
        <p14:creationId xmlns:p14="http://schemas.microsoft.com/office/powerpoint/2010/main" val="27566154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68863D-5BB1-4DBC-8026-65B815A52D7E}"/>
              </a:ext>
            </a:extLst>
          </p:cNvPr>
          <p:cNvSpPr txBox="1"/>
          <p:nvPr/>
        </p:nvSpPr>
        <p:spPr>
          <a:xfrm>
            <a:off x="342900" y="2151728"/>
            <a:ext cx="11506200" cy="25545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>
                <a:latin typeface="Open Sans Extrabold" panose="020B0906030804020204"/>
              </a:rPr>
              <a:t>with every breath that I am given</a:t>
            </a:r>
          </a:p>
          <a:p>
            <a:pPr algn="ctr"/>
            <a:r>
              <a:rPr lang="en-US" sz="4000" b="1" dirty="0">
                <a:latin typeface="Open Sans Extrabold" panose="020B0906030804020204"/>
              </a:rPr>
              <a:t>I will sing salvation's song.</a:t>
            </a:r>
          </a:p>
          <a:p>
            <a:pPr algn="ctr"/>
            <a:r>
              <a:rPr lang="en-US" sz="4000" b="1" dirty="0">
                <a:latin typeface="Open Sans Extrabold" panose="020B0906030804020204"/>
              </a:rPr>
              <a:t>And I'll join the chorus of creation</a:t>
            </a:r>
          </a:p>
          <a:p>
            <a:pPr algn="ctr"/>
            <a:r>
              <a:rPr lang="en-US" sz="4000" b="1" dirty="0">
                <a:latin typeface="Open Sans Extrabold" panose="020B0906030804020204"/>
              </a:rPr>
              <a:t>giving praise to Christ alone.</a:t>
            </a:r>
          </a:p>
        </p:txBody>
      </p:sp>
    </p:spTree>
    <p:extLst>
      <p:ext uri="{BB962C8B-B14F-4D97-AF65-F5344CB8AC3E}">
        <p14:creationId xmlns:p14="http://schemas.microsoft.com/office/powerpoint/2010/main" val="8464412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68863D-5BB1-4DBC-8026-65B815A52D7E}"/>
              </a:ext>
            </a:extLst>
          </p:cNvPr>
          <p:cNvSpPr txBox="1"/>
          <p:nvPr/>
        </p:nvSpPr>
        <p:spPr>
          <a:xfrm>
            <a:off x="342900" y="305068"/>
            <a:ext cx="11506200" cy="6247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>
                <a:latin typeface="Open Sans Extrabold" panose="020B0906030804020204"/>
              </a:rPr>
              <a:t>Stars will fade and mountains fall</a:t>
            </a:r>
          </a:p>
          <a:p>
            <a:pPr algn="ctr"/>
            <a:r>
              <a:rPr lang="en-US" sz="4000" b="1" dirty="0">
                <a:latin typeface="Open Sans Extrabold" panose="020B0906030804020204"/>
              </a:rPr>
              <a:t>Christ will shine forever</a:t>
            </a:r>
          </a:p>
          <a:p>
            <a:pPr algn="ctr"/>
            <a:r>
              <a:rPr lang="en-US" sz="4000" b="1" dirty="0">
                <a:latin typeface="Open Sans Extrabold" panose="020B0906030804020204"/>
              </a:rPr>
              <a:t>love's unfading splendor.</a:t>
            </a:r>
          </a:p>
          <a:p>
            <a:pPr algn="ctr"/>
            <a:r>
              <a:rPr lang="en-US" sz="4000" b="1" dirty="0">
                <a:latin typeface="Open Sans Extrabold" panose="020B0906030804020204"/>
              </a:rPr>
              <a:t>Earth and </a:t>
            </a:r>
            <a:r>
              <a:rPr lang="en-US" sz="4000" b="1" dirty="0" err="1">
                <a:latin typeface="Open Sans Extrabold" panose="020B0906030804020204"/>
              </a:rPr>
              <a:t>heav’n</a:t>
            </a:r>
            <a:r>
              <a:rPr lang="en-US" sz="4000" b="1" dirty="0">
                <a:latin typeface="Open Sans Extrabold" panose="020B0906030804020204"/>
              </a:rPr>
              <a:t> will bow in awe</a:t>
            </a:r>
          </a:p>
          <a:p>
            <a:pPr algn="ctr"/>
            <a:r>
              <a:rPr lang="en-US" sz="4000" b="1" dirty="0">
                <a:latin typeface="Open Sans Extrabold" panose="020B0906030804020204"/>
              </a:rPr>
              <a:t>Joining in salvation's song.</a:t>
            </a:r>
          </a:p>
          <a:p>
            <a:pPr algn="ctr"/>
            <a:endParaRPr lang="en-US" sz="4000" b="1" dirty="0">
              <a:latin typeface="Open Sans Extrabold" panose="020B0906030804020204"/>
            </a:endParaRPr>
          </a:p>
          <a:p>
            <a:pPr algn="ctr"/>
            <a:endParaRPr lang="en-US" sz="4000" b="1" dirty="0">
              <a:latin typeface="Open Sans Extrabold" panose="020B0906030804020204"/>
            </a:endParaRPr>
          </a:p>
          <a:p>
            <a:pPr algn="ctr"/>
            <a:endParaRPr lang="en-US" sz="4000" b="1" dirty="0">
              <a:latin typeface="Open Sans Extrabold" panose="020B0906030804020204"/>
            </a:endParaRPr>
          </a:p>
          <a:p>
            <a:pPr algn="ctr"/>
            <a:endParaRPr lang="en-US" sz="4000" b="1" dirty="0">
              <a:latin typeface="Open Sans Extrabold" panose="020B0906030804020204"/>
            </a:endParaRPr>
          </a:p>
          <a:p>
            <a:pPr algn="ctr"/>
            <a:r>
              <a:rPr lang="en-US" sz="4000" b="1" dirty="0">
                <a:latin typeface="Open Sans Extrabold" panose="020B0906030804020204"/>
              </a:rPr>
              <a:t>***END***</a:t>
            </a:r>
          </a:p>
        </p:txBody>
      </p:sp>
    </p:spTree>
    <p:extLst>
      <p:ext uri="{BB962C8B-B14F-4D97-AF65-F5344CB8AC3E}">
        <p14:creationId xmlns:p14="http://schemas.microsoft.com/office/powerpoint/2010/main" val="8671953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9F4B4-0E87-4608-9F80-030AF4A2E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887" y="233362"/>
            <a:ext cx="11706225" cy="6391275"/>
          </a:xfrm>
        </p:spPr>
        <p:txBody>
          <a:bodyPr anchor="ctr">
            <a:noAutofit/>
          </a:bodyPr>
          <a:lstStyle/>
          <a:p>
            <a:r>
              <a:rPr lang="en-US" sz="8800" b="1" dirty="0">
                <a:solidFill>
                  <a:srgbClr val="00462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Ministry Announcement</a:t>
            </a:r>
            <a:br>
              <a:rPr lang="en-US" sz="8800" b="1" dirty="0">
                <a:solidFill>
                  <a:srgbClr val="00462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br>
              <a:rPr lang="en-US" sz="4000" b="1" dirty="0">
                <a:solidFill>
                  <a:srgbClr val="00462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r>
              <a:rPr lang="en-US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Please refer to the </a:t>
            </a:r>
            <a:br>
              <a:rPr lang="en-US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r>
              <a:rPr lang="en-US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Sunday Bulletin</a:t>
            </a:r>
            <a:br>
              <a:rPr lang="en-US" sz="8800" b="1" dirty="0">
                <a:solidFill>
                  <a:srgbClr val="00462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endParaRPr lang="en-PH" sz="3200" b="1" dirty="0">
              <a:solidFill>
                <a:srgbClr val="004627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0202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7000" b="-5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9F4B4-0E87-4608-9F80-030AF4A2E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565" y="1278383"/>
            <a:ext cx="11887200" cy="5143500"/>
          </a:xfrm>
        </p:spPr>
        <p:txBody>
          <a:bodyPr anchor="ctr">
            <a:noAutofit/>
          </a:bodyPr>
          <a:lstStyle/>
          <a:p>
            <a:r>
              <a:rPr lang="en-US" sz="8800" b="1" dirty="0">
                <a:solidFill>
                  <a:srgbClr val="00462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Family Prayer</a:t>
            </a:r>
            <a:br>
              <a:rPr lang="en-US" sz="8800" b="1" dirty="0">
                <a:solidFill>
                  <a:srgbClr val="00462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br>
              <a:rPr lang="en-US" sz="8800" b="1" dirty="0">
                <a:solidFill>
                  <a:srgbClr val="00462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r>
              <a:rPr lang="en-US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Please refer to the </a:t>
            </a:r>
            <a:br>
              <a:rPr lang="en-US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r>
              <a:rPr lang="en-US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Sunday Bulletin for Prayer Items</a:t>
            </a:r>
            <a:br>
              <a:rPr lang="en-US" sz="8800" b="1" dirty="0">
                <a:ln w="19050">
                  <a:solidFill>
                    <a:schemeClr val="tx1"/>
                  </a:solidFill>
                </a:ln>
                <a:solidFill>
                  <a:srgbClr val="00462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endParaRPr lang="en-PH" sz="3200" b="1" dirty="0">
              <a:ln w="19050">
                <a:solidFill>
                  <a:schemeClr val="tx1"/>
                </a:solidFill>
              </a:ln>
              <a:solidFill>
                <a:srgbClr val="004627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4870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9F4B4-0E87-4608-9F80-030AF4A2E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" y="322659"/>
            <a:ext cx="12020550" cy="6212682"/>
          </a:xfrm>
        </p:spPr>
        <p:txBody>
          <a:bodyPr anchor="ctr">
            <a:noAutofit/>
          </a:bodyPr>
          <a:lstStyle/>
          <a:p>
            <a:r>
              <a:rPr lang="en-US" sz="8800" b="1" dirty="0">
                <a:solidFill>
                  <a:srgbClr val="00462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Pastoral Prayer</a:t>
            </a:r>
            <a:br>
              <a:rPr lang="en-US" sz="8800" b="1" dirty="0">
                <a:solidFill>
                  <a:srgbClr val="00462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r>
              <a:rPr lang="en-US" sz="4400" b="1" dirty="0">
                <a:solidFill>
                  <a:srgbClr val="00462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and</a:t>
            </a:r>
            <a:br>
              <a:rPr lang="en-US" sz="3600" b="1" dirty="0">
                <a:solidFill>
                  <a:srgbClr val="00462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r>
              <a:rPr lang="en-US" sz="8800" b="1" dirty="0">
                <a:solidFill>
                  <a:srgbClr val="00462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Worship in the Word</a:t>
            </a:r>
            <a:br>
              <a:rPr lang="en-US" sz="8800" b="1" dirty="0">
                <a:solidFill>
                  <a:srgbClr val="00462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br>
              <a:rPr lang="en-US" sz="4400" b="1" dirty="0">
                <a:solidFill>
                  <a:srgbClr val="00462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r>
              <a:rPr lang="en-US" sz="7200" b="1" dirty="0">
                <a:ln w="19050">
                  <a:solidFill>
                    <a:schemeClr val="tx1"/>
                  </a:solidFill>
                </a:ln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Pastor Erwin Quimboy</a:t>
            </a:r>
            <a:br>
              <a:rPr lang="en-US" sz="72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br>
              <a:rPr lang="en-US" sz="2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r>
              <a:rPr lang="en-PH" sz="2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https://gcf-east.org/sermons/3176-resurrection-convictions/</a:t>
            </a:r>
            <a:endParaRPr lang="en-PH" sz="2400" b="1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5042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9F4B4-0E87-4608-9F80-030AF4A2E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050" y="485775"/>
            <a:ext cx="11410950" cy="5905500"/>
          </a:xfrm>
        </p:spPr>
        <p:txBody>
          <a:bodyPr anchor="ctr">
            <a:noAutofit/>
          </a:bodyPr>
          <a:lstStyle/>
          <a:p>
            <a:r>
              <a:rPr lang="en-US" sz="8800" b="1" dirty="0">
                <a:solidFill>
                  <a:srgbClr val="00462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Family Offering</a:t>
            </a:r>
            <a:br>
              <a:rPr lang="en-US" sz="8800" b="1" dirty="0">
                <a:solidFill>
                  <a:srgbClr val="00462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br>
              <a:rPr lang="en-US" b="1" dirty="0">
                <a:solidFill>
                  <a:srgbClr val="00462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r>
              <a:rPr lang="en-US" b="1" dirty="0">
                <a:solidFill>
                  <a:srgbClr val="00462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 Chronicles 29:14-18</a:t>
            </a:r>
            <a:br>
              <a:rPr lang="en-US" b="1" dirty="0">
                <a:solidFill>
                  <a:srgbClr val="00462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br>
              <a:rPr lang="en-US" sz="3200" b="1" dirty="0">
                <a:solidFill>
                  <a:srgbClr val="00462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r>
              <a:rPr lang="en-US" sz="3600" b="1" dirty="0">
                <a:solidFill>
                  <a:srgbClr val="00462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King David speaking to the Lord </a:t>
            </a:r>
            <a:br>
              <a:rPr lang="en-US" sz="3600" b="1" dirty="0">
                <a:solidFill>
                  <a:srgbClr val="00462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r>
              <a:rPr lang="en-US" sz="3600" b="1" dirty="0">
                <a:solidFill>
                  <a:srgbClr val="00462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on his and Israel’s freewill offering </a:t>
            </a:r>
            <a:br>
              <a:rPr lang="en-US" sz="3600" b="1" dirty="0">
                <a:solidFill>
                  <a:srgbClr val="00462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r>
              <a:rPr lang="en-US" sz="3600" b="1" dirty="0">
                <a:solidFill>
                  <a:srgbClr val="00462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for the building of God’s temple.</a:t>
            </a:r>
            <a:endParaRPr lang="en-PH" sz="3600" b="1" dirty="0">
              <a:solidFill>
                <a:srgbClr val="004627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0314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68863D-5BB1-4DBC-8026-65B815A52D7E}"/>
              </a:ext>
            </a:extLst>
          </p:cNvPr>
          <p:cNvSpPr txBox="1"/>
          <p:nvPr/>
        </p:nvSpPr>
        <p:spPr>
          <a:xfrm>
            <a:off x="214312" y="728261"/>
            <a:ext cx="11763375" cy="540147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300" b="1" dirty="0">
                <a:latin typeface="Open Sans Extrabold" panose="020B0906030804020204"/>
              </a:rPr>
              <a:t>14 But who am I, and what is my people, that we should be able thus to </a:t>
            </a:r>
          </a:p>
          <a:p>
            <a:r>
              <a:rPr lang="en-US" sz="2300" b="1" dirty="0">
                <a:latin typeface="Open Sans Extrabold" panose="020B0906030804020204"/>
              </a:rPr>
              <a:t>      offer willingly? </a:t>
            </a:r>
            <a:r>
              <a:rPr lang="en-US" sz="2300" b="1" u="sng" dirty="0">
                <a:latin typeface="Open Sans Extrabold" panose="020B0906030804020204"/>
              </a:rPr>
              <a:t>For all things come from You, and of Your own have</a:t>
            </a:r>
            <a:r>
              <a:rPr lang="en-US" sz="2300" b="1" dirty="0">
                <a:latin typeface="Open Sans Extrabold" panose="020B0906030804020204"/>
              </a:rPr>
              <a:t> </a:t>
            </a:r>
          </a:p>
          <a:p>
            <a:r>
              <a:rPr lang="en-US" sz="2300" b="1" dirty="0">
                <a:latin typeface="Open Sans Extrabold" panose="020B0906030804020204"/>
              </a:rPr>
              <a:t>      </a:t>
            </a:r>
            <a:r>
              <a:rPr lang="en-US" sz="2300" b="1" u="sng" dirty="0">
                <a:latin typeface="Open Sans Extrabold" panose="020B0906030804020204"/>
              </a:rPr>
              <a:t>we given You. </a:t>
            </a:r>
          </a:p>
          <a:p>
            <a:r>
              <a:rPr lang="en-US" sz="2300" b="1" dirty="0">
                <a:latin typeface="Open Sans Extrabold" panose="020B0906030804020204"/>
              </a:rPr>
              <a:t>15 For we are strangers before You and sojourners, as all our fathers were. </a:t>
            </a:r>
          </a:p>
          <a:p>
            <a:r>
              <a:rPr lang="en-US" sz="2300" b="1" dirty="0">
                <a:latin typeface="Open Sans Extrabold" panose="020B0906030804020204"/>
              </a:rPr>
              <a:t>      Our days on the earth are like a shadow, and there is no abiding. </a:t>
            </a:r>
          </a:p>
          <a:p>
            <a:r>
              <a:rPr lang="en-US" sz="2300" b="1" dirty="0">
                <a:latin typeface="Open Sans Extrabold" panose="020B0906030804020204"/>
              </a:rPr>
              <a:t>16 </a:t>
            </a:r>
            <a:r>
              <a:rPr lang="en-US" sz="2300" b="1" u="sng" dirty="0">
                <a:latin typeface="Open Sans Extrabold" panose="020B0906030804020204"/>
              </a:rPr>
              <a:t>O Lord our God, all this abundance that we have provided for building </a:t>
            </a:r>
          </a:p>
          <a:p>
            <a:r>
              <a:rPr lang="en-US" sz="2300" b="1" dirty="0">
                <a:latin typeface="Open Sans Extrabold" panose="020B0906030804020204"/>
              </a:rPr>
              <a:t>      </a:t>
            </a:r>
            <a:r>
              <a:rPr lang="en-US" sz="2300" b="1" u="sng" dirty="0">
                <a:latin typeface="Open Sans Extrabold" panose="020B0906030804020204"/>
              </a:rPr>
              <a:t>You a house for Your holy name comes from Your hand and is all Your</a:t>
            </a:r>
            <a:r>
              <a:rPr lang="en-US" sz="2300" b="1" dirty="0">
                <a:latin typeface="Open Sans Extrabold" panose="020B0906030804020204"/>
              </a:rPr>
              <a:t> </a:t>
            </a:r>
          </a:p>
          <a:p>
            <a:r>
              <a:rPr lang="en-US" sz="2300" b="1" dirty="0">
                <a:latin typeface="Open Sans Extrabold" panose="020B0906030804020204"/>
              </a:rPr>
              <a:t>      </a:t>
            </a:r>
            <a:r>
              <a:rPr lang="en-US" sz="2300" b="1" u="sng" dirty="0">
                <a:latin typeface="Open Sans Extrabold" panose="020B0906030804020204"/>
              </a:rPr>
              <a:t>own.</a:t>
            </a:r>
            <a:r>
              <a:rPr lang="en-US" sz="2300" b="1" dirty="0">
                <a:latin typeface="Open Sans Extrabold" panose="020B0906030804020204"/>
              </a:rPr>
              <a:t> </a:t>
            </a:r>
          </a:p>
          <a:p>
            <a:r>
              <a:rPr lang="en-US" sz="2300" b="1" dirty="0">
                <a:latin typeface="Open Sans Extrabold" panose="020B0906030804020204"/>
              </a:rPr>
              <a:t>17 </a:t>
            </a:r>
            <a:r>
              <a:rPr lang="en-US" sz="2300" b="1" u="sng" dirty="0">
                <a:latin typeface="Open Sans Extrabold" panose="020B0906030804020204"/>
              </a:rPr>
              <a:t>I know, my God, that You test the heart and have pleasure in</a:t>
            </a:r>
            <a:r>
              <a:rPr lang="en-US" sz="2300" b="1" dirty="0">
                <a:latin typeface="Open Sans Extrabold" panose="020B0906030804020204"/>
              </a:rPr>
              <a:t>    </a:t>
            </a:r>
          </a:p>
          <a:p>
            <a:r>
              <a:rPr lang="en-US" sz="2300" b="1" dirty="0">
                <a:latin typeface="Open Sans Extrabold" panose="020B0906030804020204"/>
              </a:rPr>
              <a:t>      </a:t>
            </a:r>
            <a:r>
              <a:rPr lang="en-US" sz="2300" b="1" u="sng" dirty="0">
                <a:latin typeface="Open Sans Extrabold" panose="020B0906030804020204"/>
              </a:rPr>
              <a:t>uprightness. In the uprightness of my heart I have freely offered all </a:t>
            </a:r>
          </a:p>
          <a:p>
            <a:r>
              <a:rPr lang="en-US" sz="2300" b="1" dirty="0">
                <a:latin typeface="Open Sans Extrabold" panose="020B0906030804020204"/>
              </a:rPr>
              <a:t>      </a:t>
            </a:r>
            <a:r>
              <a:rPr lang="en-US" sz="2300" b="1" u="sng" dirty="0">
                <a:latin typeface="Open Sans Extrabold" panose="020B0906030804020204"/>
              </a:rPr>
              <a:t>these things, and now I have seen Your people, who are present here, </a:t>
            </a:r>
          </a:p>
          <a:p>
            <a:r>
              <a:rPr lang="en-US" sz="2300" b="1" dirty="0">
                <a:latin typeface="Open Sans Extrabold" panose="020B0906030804020204"/>
              </a:rPr>
              <a:t>      </a:t>
            </a:r>
            <a:r>
              <a:rPr lang="en-US" sz="2300" b="1" u="sng" dirty="0">
                <a:latin typeface="Open Sans Extrabold" panose="020B0906030804020204"/>
              </a:rPr>
              <a:t>offering freely and joyously to You.</a:t>
            </a:r>
            <a:r>
              <a:rPr lang="en-US" sz="2300" b="1" dirty="0">
                <a:latin typeface="Open Sans Extrabold" panose="020B0906030804020204"/>
              </a:rPr>
              <a:t> </a:t>
            </a:r>
          </a:p>
          <a:p>
            <a:r>
              <a:rPr lang="en-US" sz="2300" b="1" dirty="0">
                <a:latin typeface="Open Sans Extrabold" panose="020B0906030804020204"/>
              </a:rPr>
              <a:t>18 </a:t>
            </a:r>
            <a:r>
              <a:rPr lang="en-US" sz="2300" b="1" u="sng" dirty="0">
                <a:latin typeface="Open Sans Extrabold" panose="020B0906030804020204"/>
              </a:rPr>
              <a:t>O Lord, the God of Abraham, Isaac, and Israel, our fathers, </a:t>
            </a:r>
            <a:r>
              <a:rPr lang="en-US" sz="2300" b="1" u="sng" dirty="0">
                <a:solidFill>
                  <a:srgbClr val="FF0000"/>
                </a:solidFill>
                <a:latin typeface="Open Sans Extrabold" panose="020B0906030804020204"/>
              </a:rPr>
              <a:t>keep forever </a:t>
            </a:r>
          </a:p>
          <a:p>
            <a:r>
              <a:rPr lang="en-US" sz="2300" b="1" dirty="0">
                <a:solidFill>
                  <a:srgbClr val="FF0000"/>
                </a:solidFill>
                <a:latin typeface="Open Sans Extrabold" panose="020B0906030804020204"/>
              </a:rPr>
              <a:t>      </a:t>
            </a:r>
            <a:r>
              <a:rPr lang="en-US" sz="2300" b="1" u="sng" dirty="0">
                <a:solidFill>
                  <a:srgbClr val="FF0000"/>
                </a:solidFill>
                <a:latin typeface="Open Sans Extrabold" panose="020B0906030804020204"/>
              </a:rPr>
              <a:t>such purposes and thoughts in the hearts of Your people, and direct </a:t>
            </a:r>
          </a:p>
          <a:p>
            <a:r>
              <a:rPr lang="en-US" sz="2300" b="1" dirty="0">
                <a:solidFill>
                  <a:srgbClr val="FF0000"/>
                </a:solidFill>
                <a:latin typeface="Open Sans Extrabold" panose="020B0906030804020204"/>
              </a:rPr>
              <a:t>      </a:t>
            </a:r>
            <a:r>
              <a:rPr lang="en-US" sz="2300" b="1" u="sng" dirty="0">
                <a:solidFill>
                  <a:srgbClr val="FF0000"/>
                </a:solidFill>
                <a:latin typeface="Open Sans Extrabold" panose="020B0906030804020204"/>
              </a:rPr>
              <a:t>their hearts toward You. </a:t>
            </a:r>
          </a:p>
        </p:txBody>
      </p:sp>
    </p:spTree>
    <p:extLst>
      <p:ext uri="{BB962C8B-B14F-4D97-AF65-F5344CB8AC3E}">
        <p14:creationId xmlns:p14="http://schemas.microsoft.com/office/powerpoint/2010/main" val="18165940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627589-8823-4FD4-8870-105E64EEDC79}"/>
              </a:ext>
            </a:extLst>
          </p:cNvPr>
          <p:cNvSpPr txBox="1"/>
          <p:nvPr/>
        </p:nvSpPr>
        <p:spPr>
          <a:xfrm>
            <a:off x="157162" y="212735"/>
            <a:ext cx="11877675" cy="6201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00462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Family Offering</a:t>
            </a:r>
            <a:endParaRPr lang="en-US" sz="1500" b="1" dirty="0">
              <a:solidFill>
                <a:srgbClr val="00660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algn="ctr"/>
            <a:r>
              <a:rPr lang="en-US" sz="3000" b="1" dirty="0">
                <a:latin typeface="Open Sans Extrabold" panose="020B0906030804020204"/>
                <a:cs typeface="Aharoni" panose="02010803020104030203" pitchFamily="2" charset="-79"/>
              </a:rPr>
              <a:t>Three Options in Giving Our Offering</a:t>
            </a:r>
          </a:p>
          <a:p>
            <a:pPr algn="ctr"/>
            <a:endParaRPr lang="en-US" sz="3000" b="1" dirty="0">
              <a:latin typeface="Open Sans Extrabold" panose="020B0906030804020204"/>
              <a:cs typeface="Aharoni" panose="02010803020104030203" pitchFamily="2" charset="-79"/>
            </a:endParaRPr>
          </a:p>
          <a:p>
            <a:pPr marL="514350" indent="-514350">
              <a:buAutoNum type="arabicPeriod"/>
            </a:pPr>
            <a:r>
              <a:rPr lang="en-US" sz="3000" b="1" dirty="0">
                <a:latin typeface="Open Sans Extrabold" panose="020B0906030804020204"/>
                <a:cs typeface="Aharoni" panose="02010803020104030203" pitchFamily="2" charset="-79"/>
              </a:rPr>
              <a:t>Thru online bank transfer to our BPI Current Account</a:t>
            </a:r>
          </a:p>
          <a:p>
            <a:r>
              <a:rPr lang="en-US" sz="3000" b="1" dirty="0">
                <a:latin typeface="Open Sans Extrabold" panose="020B0906030804020204"/>
                <a:cs typeface="Aharoni" panose="02010803020104030203" pitchFamily="2" charset="-79"/>
              </a:rPr>
              <a:t>      Account Name    : </a:t>
            </a:r>
            <a:r>
              <a:rPr lang="en-US" sz="3000" b="1" dirty="0">
                <a:solidFill>
                  <a:srgbClr val="FF0000"/>
                </a:solidFill>
                <a:latin typeface="Open Sans Extrabold" panose="020B0906030804020204"/>
                <a:cs typeface="Aharoni" panose="02010803020104030203" pitchFamily="2" charset="-79"/>
              </a:rPr>
              <a:t>GCF East Inc</a:t>
            </a:r>
          </a:p>
          <a:p>
            <a:r>
              <a:rPr lang="en-US" sz="3000" b="1" dirty="0">
                <a:latin typeface="Open Sans Extrabold" panose="020B0906030804020204"/>
                <a:cs typeface="Aharoni" panose="02010803020104030203" pitchFamily="2" charset="-79"/>
              </a:rPr>
              <a:t>     Account Number : </a:t>
            </a:r>
            <a:r>
              <a:rPr lang="en-US" sz="3000" b="1" dirty="0">
                <a:solidFill>
                  <a:srgbClr val="FF0000"/>
                </a:solidFill>
                <a:latin typeface="Open Sans Extrabold" panose="020B0906030804020204"/>
                <a:cs typeface="Aharoni" panose="02010803020104030203" pitchFamily="2" charset="-79"/>
              </a:rPr>
              <a:t>4091-0042-03</a:t>
            </a:r>
            <a:r>
              <a:rPr lang="en-US" sz="3000" b="1" dirty="0">
                <a:latin typeface="Open Sans Extrabold" panose="020B0906030804020204"/>
                <a:cs typeface="Aharoni" panose="02010803020104030203" pitchFamily="2" charset="-79"/>
              </a:rPr>
              <a:t> </a:t>
            </a:r>
          </a:p>
          <a:p>
            <a:r>
              <a:rPr lang="en-US" sz="1400" b="1" dirty="0">
                <a:latin typeface="Open Sans Extrabold" panose="020B0906030804020204"/>
                <a:cs typeface="Aharoni" panose="02010803020104030203" pitchFamily="2" charset="-79"/>
              </a:rPr>
              <a:t>     </a:t>
            </a:r>
          </a:p>
          <a:p>
            <a:r>
              <a:rPr lang="en-US" sz="3000" b="1" dirty="0">
                <a:latin typeface="Open Sans Extrabold" panose="020B0906030804020204"/>
                <a:cs typeface="Aharoni" panose="02010803020104030203" pitchFamily="2" charset="-79"/>
              </a:rPr>
              <a:t>2. Thru GCF East PayPal Account (Click the link below)</a:t>
            </a:r>
          </a:p>
          <a:p>
            <a:r>
              <a:rPr lang="en-US" sz="3200" b="1" dirty="0">
                <a:latin typeface="Open Sans Extrabold" panose="020B0906030804020204"/>
                <a:cs typeface="Aharoni" panose="02010803020104030203" pitchFamily="2" charset="-79"/>
              </a:rPr>
              <a:t>     </a:t>
            </a:r>
            <a:r>
              <a:rPr lang="en-PH" sz="3200" dirty="0">
                <a:latin typeface="Open Sans Extrabold" panose="020B0906030804020204"/>
                <a:hlinkClick r:id="rId2"/>
              </a:rPr>
              <a:t>https://gcf-east.org/give/</a:t>
            </a:r>
            <a:endParaRPr lang="en-US" sz="3200" b="1" dirty="0">
              <a:latin typeface="Open Sans Extrabold" panose="020B0906030804020204"/>
              <a:cs typeface="Aharoni" panose="02010803020104030203" pitchFamily="2" charset="-79"/>
            </a:endParaRPr>
          </a:p>
          <a:p>
            <a:endParaRPr lang="en-US" sz="1500" b="1" dirty="0">
              <a:latin typeface="Open Sans Extrabold" panose="020B0906030804020204"/>
              <a:cs typeface="Aharoni" panose="02010803020104030203" pitchFamily="2" charset="-79"/>
            </a:endParaRPr>
          </a:p>
          <a:p>
            <a:r>
              <a:rPr lang="en-US" sz="3000" b="1" dirty="0">
                <a:latin typeface="Open Sans Extrabold" panose="020B0906030804020204"/>
                <a:cs typeface="Aharoni" panose="02010803020104030203" pitchFamily="2" charset="-79"/>
              </a:rPr>
              <a:t>3. Collect your family offering and save it then bring </a:t>
            </a:r>
          </a:p>
          <a:p>
            <a:r>
              <a:rPr lang="en-US" sz="3000" b="1" dirty="0">
                <a:latin typeface="Open Sans Extrabold" panose="020B0906030804020204"/>
                <a:cs typeface="Aharoni" panose="02010803020104030203" pitchFamily="2" charset="-79"/>
              </a:rPr>
              <a:t>     it to church when the quarantine is over.</a:t>
            </a:r>
          </a:p>
        </p:txBody>
      </p:sp>
    </p:spTree>
    <p:extLst>
      <p:ext uri="{BB962C8B-B14F-4D97-AF65-F5344CB8AC3E}">
        <p14:creationId xmlns:p14="http://schemas.microsoft.com/office/powerpoint/2010/main" val="7203904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9F4B4-0E87-4608-9F80-030AF4A2E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 anchor="ctr">
            <a:noAutofit/>
          </a:bodyPr>
          <a:lstStyle/>
          <a:p>
            <a:r>
              <a:rPr lang="en-US" sz="8800" b="1" dirty="0">
                <a:solidFill>
                  <a:srgbClr val="00462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Closing Prayer</a:t>
            </a:r>
            <a:endParaRPr lang="en-PH" sz="3200" b="1" dirty="0">
              <a:solidFill>
                <a:srgbClr val="004627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769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9F4B4-0E87-4608-9F80-030AF4A2E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 anchor="ctr">
            <a:noAutofit/>
          </a:bodyPr>
          <a:lstStyle/>
          <a:p>
            <a:r>
              <a:rPr lang="en-US" sz="8800" b="1" dirty="0">
                <a:solidFill>
                  <a:srgbClr val="00462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Closing Song</a:t>
            </a:r>
            <a:endParaRPr lang="en-PH" sz="3200" b="1" dirty="0">
              <a:solidFill>
                <a:srgbClr val="004627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853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68863D-5BB1-4DBC-8026-65B815A52D7E}"/>
              </a:ext>
            </a:extLst>
          </p:cNvPr>
          <p:cNvSpPr txBox="1"/>
          <p:nvPr/>
        </p:nvSpPr>
        <p:spPr>
          <a:xfrm>
            <a:off x="295275" y="323850"/>
            <a:ext cx="11572875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latin typeface="Open Sans Extrabold" panose="020B0906030804020204"/>
              </a:rPr>
              <a:t>24 Then comes the end, when He delivers </a:t>
            </a:r>
          </a:p>
          <a:p>
            <a:r>
              <a:rPr lang="en-US" sz="3400" b="1" dirty="0">
                <a:latin typeface="Open Sans Extrabold" panose="020B0906030804020204"/>
              </a:rPr>
              <a:t>      the kingdom to God the Father after destroying </a:t>
            </a:r>
          </a:p>
          <a:p>
            <a:r>
              <a:rPr lang="en-US" sz="3400" b="1" dirty="0">
                <a:latin typeface="Open Sans Extrabold" panose="020B0906030804020204"/>
              </a:rPr>
              <a:t>      every rule and every authority and power. </a:t>
            </a:r>
          </a:p>
          <a:p>
            <a:endParaRPr lang="en-US" sz="3400" b="1" dirty="0">
              <a:latin typeface="Open Sans Extrabold" panose="020B0906030804020204"/>
            </a:endParaRPr>
          </a:p>
          <a:p>
            <a:r>
              <a:rPr lang="en-US" sz="3400" b="1" dirty="0">
                <a:latin typeface="Open Sans Extrabold" panose="020B0906030804020204"/>
              </a:rPr>
              <a:t>25 For He must reign until He has put </a:t>
            </a:r>
          </a:p>
          <a:p>
            <a:r>
              <a:rPr lang="en-US" sz="3400" b="1" dirty="0">
                <a:latin typeface="Open Sans Extrabold" panose="020B0906030804020204"/>
              </a:rPr>
              <a:t>      all His enemies under His feet. </a:t>
            </a:r>
          </a:p>
          <a:p>
            <a:endParaRPr lang="en-US" sz="3400" b="1" dirty="0">
              <a:latin typeface="Open Sans Extrabold" panose="020B0906030804020204"/>
            </a:endParaRPr>
          </a:p>
          <a:p>
            <a:r>
              <a:rPr lang="en-US" sz="3400" b="1" dirty="0">
                <a:latin typeface="Open Sans Extrabold" panose="020B0906030804020204"/>
              </a:rPr>
              <a:t>26 The last enemy to be destroyed is death.</a:t>
            </a:r>
          </a:p>
        </p:txBody>
      </p:sp>
    </p:spTree>
    <p:extLst>
      <p:ext uri="{BB962C8B-B14F-4D97-AF65-F5344CB8AC3E}">
        <p14:creationId xmlns:p14="http://schemas.microsoft.com/office/powerpoint/2010/main" val="25526364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68863D-5BB1-4DBC-8026-65B815A52D7E}"/>
              </a:ext>
            </a:extLst>
          </p:cNvPr>
          <p:cNvSpPr txBox="1"/>
          <p:nvPr/>
        </p:nvSpPr>
        <p:spPr>
          <a:xfrm>
            <a:off x="309562" y="1905506"/>
            <a:ext cx="115728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latin typeface="Open Sans Extrabold" panose="020B0906030804020204"/>
              </a:rPr>
              <a:t>CHRIST AROSE</a:t>
            </a:r>
          </a:p>
          <a:p>
            <a:pPr algn="ctr"/>
            <a:endParaRPr lang="en-US" sz="3600" b="1" dirty="0">
              <a:latin typeface="Open Sans Extrabold" panose="020B0906030804020204"/>
            </a:endParaRPr>
          </a:p>
          <a:p>
            <a:pPr algn="ctr"/>
            <a:r>
              <a:rPr lang="en-US" sz="3600" b="1" dirty="0">
                <a:latin typeface="Open Sans Extrabold" panose="020B0906030804020204"/>
              </a:rPr>
              <a:t>Robert Lowry, 1874</a:t>
            </a:r>
          </a:p>
        </p:txBody>
      </p:sp>
    </p:spTree>
    <p:extLst>
      <p:ext uri="{BB962C8B-B14F-4D97-AF65-F5344CB8AC3E}">
        <p14:creationId xmlns:p14="http://schemas.microsoft.com/office/powerpoint/2010/main" val="10915019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68863D-5BB1-4DBC-8026-65B815A52D7E}"/>
              </a:ext>
            </a:extLst>
          </p:cNvPr>
          <p:cNvSpPr txBox="1"/>
          <p:nvPr/>
        </p:nvSpPr>
        <p:spPr>
          <a:xfrm>
            <a:off x="309562" y="689789"/>
            <a:ext cx="11572875" cy="547842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5000" b="1" dirty="0">
                <a:latin typeface="Open Sans Extrabold" panose="020B0906030804020204"/>
              </a:rPr>
              <a:t>Up from the grave He arose,</a:t>
            </a:r>
          </a:p>
          <a:p>
            <a:pPr algn="ctr"/>
            <a:r>
              <a:rPr lang="en-US" sz="5000" b="1" dirty="0">
                <a:latin typeface="Open Sans Extrabold" panose="020B0906030804020204"/>
              </a:rPr>
              <a:t>With a mighty triumph o’er His foes,</a:t>
            </a:r>
          </a:p>
          <a:p>
            <a:pPr algn="ctr"/>
            <a:r>
              <a:rPr lang="en-US" sz="5000" b="1" dirty="0">
                <a:latin typeface="Open Sans Extrabold" panose="020B0906030804020204"/>
              </a:rPr>
              <a:t>He arose a Victor </a:t>
            </a:r>
          </a:p>
          <a:p>
            <a:pPr algn="ctr"/>
            <a:r>
              <a:rPr lang="en-US" sz="5000" b="1" dirty="0">
                <a:latin typeface="Open Sans Extrabold" panose="020B0906030804020204"/>
              </a:rPr>
              <a:t>from the dark domain,</a:t>
            </a:r>
          </a:p>
          <a:p>
            <a:pPr algn="ctr"/>
            <a:r>
              <a:rPr lang="en-US" sz="5000" b="1" dirty="0">
                <a:latin typeface="Open Sans Extrabold" panose="020B0906030804020204"/>
              </a:rPr>
              <a:t>And He lives forever, </a:t>
            </a:r>
          </a:p>
          <a:p>
            <a:pPr algn="ctr"/>
            <a:r>
              <a:rPr lang="en-US" sz="5000" b="1" dirty="0">
                <a:latin typeface="Open Sans Extrabold" panose="020B0906030804020204"/>
              </a:rPr>
              <a:t>with His saints to reign.</a:t>
            </a:r>
          </a:p>
        </p:txBody>
      </p:sp>
      <p:pic>
        <p:nvPicPr>
          <p:cNvPr id="3" name="Christ Arose - Robert Lowry - ENDING">
            <a:hlinkClick r:id="" action="ppaction://media"/>
            <a:extLst>
              <a:ext uri="{FF2B5EF4-FFF2-40B4-BE49-F238E27FC236}">
                <a16:creationId xmlns:a16="http://schemas.microsoft.com/office/drawing/2014/main" id="{025AD2E4-376E-4934-906B-A6E2B45A25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25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68863D-5BB1-4DBC-8026-65B815A52D7E}"/>
              </a:ext>
            </a:extLst>
          </p:cNvPr>
          <p:cNvSpPr txBox="1"/>
          <p:nvPr/>
        </p:nvSpPr>
        <p:spPr>
          <a:xfrm>
            <a:off x="309562" y="352425"/>
            <a:ext cx="11572875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latin typeface="Open Sans Extrabold" panose="020B0906030804020204"/>
              </a:rPr>
              <a:t>He arose! He arose!</a:t>
            </a:r>
          </a:p>
          <a:p>
            <a:pPr algn="ctr"/>
            <a:r>
              <a:rPr lang="en-US" sz="5000" b="1" dirty="0">
                <a:latin typeface="Open Sans Extrabold" panose="020B0906030804020204"/>
              </a:rPr>
              <a:t>Hallelujah! Christ arose!</a:t>
            </a:r>
          </a:p>
          <a:p>
            <a:pPr algn="ctr"/>
            <a:r>
              <a:rPr lang="en-US" sz="5000" b="1" dirty="0">
                <a:latin typeface="Open Sans Extrabold" panose="020B0906030804020204"/>
              </a:rPr>
              <a:t>Hallelujah! Christ arose!</a:t>
            </a:r>
          </a:p>
          <a:p>
            <a:pPr algn="ctr"/>
            <a:endParaRPr lang="en-US" sz="5000" b="1" dirty="0">
              <a:latin typeface="Open Sans Extrabold" panose="020B0906030804020204"/>
            </a:endParaRPr>
          </a:p>
          <a:p>
            <a:pPr algn="ctr"/>
            <a:endParaRPr lang="en-US" sz="5000" b="1" dirty="0">
              <a:latin typeface="Open Sans Extrabold" panose="020B0906030804020204"/>
            </a:endParaRPr>
          </a:p>
          <a:p>
            <a:pPr algn="ctr"/>
            <a:endParaRPr lang="en-US" sz="5000" b="1" dirty="0">
              <a:latin typeface="Open Sans Extrabold" panose="020B0906030804020204"/>
            </a:endParaRPr>
          </a:p>
          <a:p>
            <a:pPr algn="ctr"/>
            <a:endParaRPr lang="en-US" sz="5000" b="1" dirty="0">
              <a:latin typeface="Open Sans Extrabold" panose="020B0906030804020204"/>
            </a:endParaRPr>
          </a:p>
          <a:p>
            <a:pPr algn="ctr"/>
            <a:r>
              <a:rPr lang="en-US" sz="5000" b="1" dirty="0">
                <a:latin typeface="Open Sans Extrabold" panose="020B0906030804020204"/>
              </a:rPr>
              <a:t>***END***</a:t>
            </a:r>
          </a:p>
        </p:txBody>
      </p:sp>
    </p:spTree>
    <p:extLst>
      <p:ext uri="{BB962C8B-B14F-4D97-AF65-F5344CB8AC3E}">
        <p14:creationId xmlns:p14="http://schemas.microsoft.com/office/powerpoint/2010/main" val="35854614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9F4B4-0E87-4608-9F80-030AF4A2E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262" y="361950"/>
            <a:ext cx="11801475" cy="6134100"/>
          </a:xfrm>
        </p:spPr>
        <p:txBody>
          <a:bodyPr anchor="ctr">
            <a:noAutofit/>
          </a:bodyPr>
          <a:lstStyle/>
          <a:p>
            <a:r>
              <a:rPr lang="en-US" sz="11000" b="1" dirty="0">
                <a:solidFill>
                  <a:srgbClr val="00462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 BLESSED</a:t>
            </a:r>
            <a:br>
              <a:rPr lang="en-US" sz="11000" b="1" dirty="0">
                <a:solidFill>
                  <a:srgbClr val="00462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r>
              <a:rPr lang="en-US" sz="11000" b="1" dirty="0">
                <a:solidFill>
                  <a:srgbClr val="00462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RESURRECTION SUNDAY </a:t>
            </a:r>
            <a:br>
              <a:rPr lang="en-US" sz="11000" b="1" dirty="0">
                <a:solidFill>
                  <a:srgbClr val="00462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r>
              <a:rPr lang="en-US" sz="11000" b="1" dirty="0">
                <a:solidFill>
                  <a:srgbClr val="00462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TO ALL</a:t>
            </a:r>
            <a:endParaRPr lang="en-PH" sz="11000" b="1" dirty="0">
              <a:solidFill>
                <a:srgbClr val="004627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202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68863D-5BB1-4DBC-8026-65B815A52D7E}"/>
              </a:ext>
            </a:extLst>
          </p:cNvPr>
          <p:cNvSpPr txBox="1"/>
          <p:nvPr/>
        </p:nvSpPr>
        <p:spPr>
          <a:xfrm>
            <a:off x="295275" y="323850"/>
            <a:ext cx="1157287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latin typeface="Open Sans Extrabold" panose="020B0906030804020204"/>
              </a:rPr>
              <a:t>27 For God has put all things in subjection </a:t>
            </a:r>
          </a:p>
          <a:p>
            <a:r>
              <a:rPr lang="en-US" sz="3400" b="1" dirty="0">
                <a:latin typeface="Open Sans Extrabold" panose="020B0906030804020204"/>
              </a:rPr>
              <a:t>      under His feet. But when it says, all things are </a:t>
            </a:r>
          </a:p>
          <a:p>
            <a:r>
              <a:rPr lang="en-US" sz="3400" b="1" dirty="0">
                <a:latin typeface="Open Sans Extrabold" panose="020B0906030804020204"/>
              </a:rPr>
              <a:t>      put in subjection, it is plain that He is excepted </a:t>
            </a:r>
          </a:p>
          <a:p>
            <a:r>
              <a:rPr lang="en-US" sz="3400" b="1" dirty="0">
                <a:latin typeface="Open Sans Extrabold" panose="020B0906030804020204"/>
              </a:rPr>
              <a:t>      who put all things in subjection under him.</a:t>
            </a:r>
          </a:p>
          <a:p>
            <a:r>
              <a:rPr lang="en-US" sz="3400" b="1" dirty="0">
                <a:latin typeface="Open Sans Extrabold" panose="020B0906030804020204"/>
              </a:rPr>
              <a:t> </a:t>
            </a:r>
          </a:p>
          <a:p>
            <a:r>
              <a:rPr lang="en-US" sz="3400" b="1" dirty="0">
                <a:latin typeface="Open Sans Extrabold" panose="020B0906030804020204"/>
              </a:rPr>
              <a:t>28 When all things are subjected to Him, </a:t>
            </a:r>
          </a:p>
          <a:p>
            <a:r>
              <a:rPr lang="en-US" sz="3400" b="1" dirty="0">
                <a:latin typeface="Open Sans Extrabold" panose="020B0906030804020204"/>
              </a:rPr>
              <a:t>      then the Son Himself will also be subjected </a:t>
            </a:r>
          </a:p>
          <a:p>
            <a:r>
              <a:rPr lang="en-US" sz="3400" b="1" dirty="0">
                <a:latin typeface="Open Sans Extrabold" panose="020B0906030804020204"/>
              </a:rPr>
              <a:t>      to Him who put all things in subjection under </a:t>
            </a:r>
          </a:p>
          <a:p>
            <a:r>
              <a:rPr lang="en-US" sz="3400" b="1" dirty="0">
                <a:latin typeface="Open Sans Extrabold" panose="020B0906030804020204"/>
              </a:rPr>
              <a:t>      Him, that God may be all in all.</a:t>
            </a:r>
            <a:endParaRPr lang="en-PH" sz="3400" b="1" dirty="0">
              <a:latin typeface="Open Sans Extrabold" panose="020B0906030804020204"/>
            </a:endParaRPr>
          </a:p>
        </p:txBody>
      </p:sp>
    </p:spTree>
    <p:extLst>
      <p:ext uri="{BB962C8B-B14F-4D97-AF65-F5344CB8AC3E}">
        <p14:creationId xmlns:p14="http://schemas.microsoft.com/office/powerpoint/2010/main" val="183376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9F4B4-0E87-4608-9F80-030AF4A2E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 anchor="ctr">
            <a:noAutofit/>
          </a:bodyPr>
          <a:lstStyle/>
          <a:p>
            <a:r>
              <a:rPr lang="en-US" sz="8800" b="1" dirty="0">
                <a:solidFill>
                  <a:srgbClr val="00462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Family Praise Singing</a:t>
            </a:r>
            <a:endParaRPr lang="en-PH" sz="3200" b="1" dirty="0">
              <a:solidFill>
                <a:srgbClr val="004627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066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68863D-5BB1-4DBC-8026-65B815A52D7E}"/>
              </a:ext>
            </a:extLst>
          </p:cNvPr>
          <p:cNvSpPr txBox="1"/>
          <p:nvPr/>
        </p:nvSpPr>
        <p:spPr>
          <a:xfrm>
            <a:off x="309562" y="1905506"/>
            <a:ext cx="11572875" cy="30469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0" b="1" dirty="0">
                <a:latin typeface="Open Sans Extrabold" panose="020B0906030804020204"/>
              </a:rPr>
              <a:t>CHRIST AROSE</a:t>
            </a:r>
          </a:p>
          <a:p>
            <a:pPr algn="ctr"/>
            <a:endParaRPr lang="en-US" sz="3600" b="1" dirty="0">
              <a:latin typeface="Open Sans Extrabold" panose="020B0906030804020204"/>
            </a:endParaRPr>
          </a:p>
          <a:p>
            <a:pPr algn="ctr"/>
            <a:r>
              <a:rPr lang="en-US" sz="3600" b="1" dirty="0">
                <a:latin typeface="Open Sans Extrabold" panose="020B0906030804020204"/>
              </a:rPr>
              <a:t>Robert Lowry, 1874</a:t>
            </a:r>
          </a:p>
        </p:txBody>
      </p:sp>
    </p:spTree>
    <p:extLst>
      <p:ext uri="{BB962C8B-B14F-4D97-AF65-F5344CB8AC3E}">
        <p14:creationId xmlns:p14="http://schemas.microsoft.com/office/powerpoint/2010/main" val="9675501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68863D-5BB1-4DBC-8026-65B815A52D7E}"/>
              </a:ext>
            </a:extLst>
          </p:cNvPr>
          <p:cNvSpPr txBox="1"/>
          <p:nvPr/>
        </p:nvSpPr>
        <p:spPr>
          <a:xfrm>
            <a:off x="309562" y="1843951"/>
            <a:ext cx="11572875" cy="31700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5000" b="1" dirty="0">
                <a:latin typeface="Open Sans Extrabold" panose="020B0906030804020204"/>
              </a:rPr>
              <a:t>Low in the grave He lay,</a:t>
            </a:r>
          </a:p>
          <a:p>
            <a:pPr algn="ctr"/>
            <a:r>
              <a:rPr lang="en-US" sz="5000" b="1" dirty="0">
                <a:latin typeface="Open Sans Extrabold" panose="020B0906030804020204"/>
              </a:rPr>
              <a:t>Jesus, my Savior,</a:t>
            </a:r>
          </a:p>
          <a:p>
            <a:pPr algn="ctr"/>
            <a:r>
              <a:rPr lang="en-US" sz="5000" b="1" dirty="0">
                <a:latin typeface="Open Sans Extrabold" panose="020B0906030804020204"/>
              </a:rPr>
              <a:t>Waiting the coming day,</a:t>
            </a:r>
          </a:p>
          <a:p>
            <a:pPr algn="ctr"/>
            <a:r>
              <a:rPr lang="en-US" sz="5000" b="1" dirty="0">
                <a:latin typeface="Open Sans Extrabold" panose="020B0906030804020204"/>
              </a:rPr>
              <a:t>Jesus, my Lord!</a:t>
            </a:r>
          </a:p>
        </p:txBody>
      </p:sp>
      <p:pic>
        <p:nvPicPr>
          <p:cNvPr id="3" name="Christ Arose - Robert Lowry">
            <a:hlinkClick r:id="" action="ppaction://media"/>
            <a:extLst>
              <a:ext uri="{FF2B5EF4-FFF2-40B4-BE49-F238E27FC236}">
                <a16:creationId xmlns:a16="http://schemas.microsoft.com/office/drawing/2014/main" id="{6717D229-B958-4957-AD56-31B07FDE05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97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68863D-5BB1-4DBC-8026-65B815A52D7E}"/>
              </a:ext>
            </a:extLst>
          </p:cNvPr>
          <p:cNvSpPr txBox="1"/>
          <p:nvPr/>
        </p:nvSpPr>
        <p:spPr>
          <a:xfrm>
            <a:off x="309562" y="689789"/>
            <a:ext cx="11572875" cy="547842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5000" b="1" dirty="0">
                <a:latin typeface="Open Sans Extrabold" panose="020B0906030804020204"/>
              </a:rPr>
              <a:t>Up from the grave He arose,</a:t>
            </a:r>
          </a:p>
          <a:p>
            <a:pPr algn="ctr"/>
            <a:r>
              <a:rPr lang="en-US" sz="5000" b="1" dirty="0">
                <a:latin typeface="Open Sans Extrabold" panose="020B0906030804020204"/>
              </a:rPr>
              <a:t>With a mighty triumph o’er His foes,</a:t>
            </a:r>
          </a:p>
          <a:p>
            <a:pPr algn="ctr"/>
            <a:r>
              <a:rPr lang="en-US" sz="5000" b="1" dirty="0">
                <a:latin typeface="Open Sans Extrabold" panose="020B0906030804020204"/>
              </a:rPr>
              <a:t>He arose a Victor </a:t>
            </a:r>
          </a:p>
          <a:p>
            <a:pPr algn="ctr"/>
            <a:r>
              <a:rPr lang="en-US" sz="5000" b="1" dirty="0">
                <a:latin typeface="Open Sans Extrabold" panose="020B0906030804020204"/>
              </a:rPr>
              <a:t>from the dark domain,</a:t>
            </a:r>
          </a:p>
          <a:p>
            <a:pPr algn="ctr"/>
            <a:r>
              <a:rPr lang="en-US" sz="5000" b="1" dirty="0">
                <a:latin typeface="Open Sans Extrabold" panose="020B0906030804020204"/>
              </a:rPr>
              <a:t>And He lives forever, </a:t>
            </a:r>
          </a:p>
          <a:p>
            <a:pPr algn="ctr"/>
            <a:r>
              <a:rPr lang="en-US" sz="5000" b="1" dirty="0">
                <a:latin typeface="Open Sans Extrabold" panose="020B0906030804020204"/>
              </a:rPr>
              <a:t>with His saints to reign.</a:t>
            </a:r>
          </a:p>
        </p:txBody>
      </p:sp>
    </p:spTree>
    <p:extLst>
      <p:ext uri="{BB962C8B-B14F-4D97-AF65-F5344CB8AC3E}">
        <p14:creationId xmlns:p14="http://schemas.microsoft.com/office/powerpoint/2010/main" val="35561063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1477</Words>
  <Application>Microsoft Office PowerPoint</Application>
  <PresentationFormat>Widescreen</PresentationFormat>
  <Paragraphs>233</Paragraphs>
  <Slides>43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Arial</vt:lpstr>
      <vt:lpstr>Arial Black</vt:lpstr>
      <vt:lpstr>Calibri</vt:lpstr>
      <vt:lpstr>Calibri Light</vt:lpstr>
      <vt:lpstr>Open Sans Extrabold</vt:lpstr>
      <vt:lpstr>Segoe UI Semibold</vt:lpstr>
      <vt:lpstr>Office Theme</vt:lpstr>
      <vt:lpstr>GCF East Sunday Family Worship</vt:lpstr>
      <vt:lpstr>Call to Family Worship</vt:lpstr>
      <vt:lpstr>PowerPoint Presentation</vt:lpstr>
      <vt:lpstr>PowerPoint Presentation</vt:lpstr>
      <vt:lpstr>PowerPoint Presentation</vt:lpstr>
      <vt:lpstr>Family Praise Singing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Ministry Announcement  Please refer to the  Sunday Bulletin </vt:lpstr>
      <vt:lpstr>Family Prayer  Please refer to the  Sunday Bulletin for Prayer Items </vt:lpstr>
      <vt:lpstr>Pastoral Prayer and Worship in the Word  Pastor Erwin Quimboy  https://gcf-east.org/sermons/3176-resurrection-convictions/</vt:lpstr>
      <vt:lpstr>Family Offering  1 Chronicles 29:14-18  King David speaking to the Lord  on his and Israel’s freewill offering  for the building of God’s temple.</vt:lpstr>
      <vt:lpstr>PowerPoint Presentation</vt:lpstr>
      <vt:lpstr>PowerPoint Presentation</vt:lpstr>
      <vt:lpstr>Closing Prayer</vt:lpstr>
      <vt:lpstr>Closing Song</vt:lpstr>
      <vt:lpstr>PowerPoint Presentation</vt:lpstr>
      <vt:lpstr>PowerPoint Presentation</vt:lpstr>
      <vt:lpstr>PowerPoint Presentation</vt:lpstr>
      <vt:lpstr>A BLESSED RESURRECTION SUNDAY  TO ALL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GCF East Sunday Family Worship</dc:title>
  <dc:creator>Cindy Dolormente (Tata Consultancy Services Ltd)</dc:creator>
  <cp:lastModifiedBy>Cindy Dolormente (Tata Consultancy Services Ltd)</cp:lastModifiedBy>
  <cp:revision>45</cp:revision>
  <dcterms:created xsi:type="dcterms:W3CDTF">2020-04-06T02:47:42Z</dcterms:created>
  <dcterms:modified xsi:type="dcterms:W3CDTF">2020-04-11T23:38:52Z</dcterms:modified>
</cp:coreProperties>
</file>