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8" r:id="rId2"/>
    <p:sldId id="257" r:id="rId3"/>
    <p:sldId id="259" r:id="rId4"/>
    <p:sldId id="290" r:id="rId5"/>
    <p:sldId id="291" r:id="rId6"/>
    <p:sldId id="292" r:id="rId7"/>
    <p:sldId id="293" r:id="rId8"/>
    <p:sldId id="265" r:id="rId9"/>
    <p:sldId id="267" r:id="rId10"/>
    <p:sldId id="296" r:id="rId11"/>
    <p:sldId id="297" r:id="rId12"/>
    <p:sldId id="298" r:id="rId13"/>
    <p:sldId id="299" r:id="rId14"/>
    <p:sldId id="300" r:id="rId15"/>
    <p:sldId id="301" r:id="rId16"/>
    <p:sldId id="294" r:id="rId17"/>
    <p:sldId id="302" r:id="rId18"/>
    <p:sldId id="303" r:id="rId19"/>
    <p:sldId id="304" r:id="rId20"/>
    <p:sldId id="305" r:id="rId21"/>
    <p:sldId id="306" r:id="rId22"/>
    <p:sldId id="269" r:id="rId23"/>
    <p:sldId id="307" r:id="rId24"/>
    <p:sldId id="308" r:id="rId25"/>
    <p:sldId id="310" r:id="rId26"/>
    <p:sldId id="289" r:id="rId27"/>
    <p:sldId id="268" r:id="rId28"/>
    <p:sldId id="288" r:id="rId29"/>
    <p:sldId id="284" r:id="rId30"/>
    <p:sldId id="276" r:id="rId31"/>
    <p:sldId id="280" r:id="rId32"/>
    <p:sldId id="313" r:id="rId33"/>
    <p:sldId id="271" r:id="rId34"/>
    <p:sldId id="311" r:id="rId35"/>
    <p:sldId id="312" r:id="rId36"/>
    <p:sldId id="278" r:id="rId37"/>
  </p:sldIdLst>
  <p:sldSz cx="12192000" cy="6858000"/>
  <p:notesSz cx="6858000" cy="9144000"/>
  <p:defaultTextStyle>
    <a:defPPr>
      <a:defRPr lang="fil-P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CAD45-700E-4549-8F1F-E2857EC64E23}" type="datetimeFigureOut">
              <a:rPr lang="en-PH" smtClean="0"/>
              <a:t>04/04/2020</a:t>
            </a:fld>
            <a:endParaRPr lang="en-P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03A23-E16D-43A7-9C4B-B79F85A01288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856567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D30E2-15EC-4DF9-A9CC-95132AE3A9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ED8DD-BAC1-40A6-91D7-398597A7CF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8FD026-4169-46B6-889C-B00DAA955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504F0-2565-4DB6-BBE3-CE83B1571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846C32-CF43-4229-ADEE-A6B98CD3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3753156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B58F0-FE2B-449F-97AD-C50D908E6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E4C01-5800-48A0-9769-12C0C3FF5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5F7D4-302C-4199-AA01-C930311B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7DE1C-3DC5-4C91-A00C-89661626F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4E61B-6545-4B3B-8F52-0A14E016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1692335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A0CB7A-04E4-4C20-9E48-A6A21D562E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53019F-B7A7-4451-B9BC-2ABD6E2873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F9873B-B0C9-4B4E-8A06-E962A25DB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F84FC6-3DCC-4DBD-9559-E9D0231BD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8E7BFB-FCBC-4F1A-A699-870322E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55245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9CCD3-0381-469C-8C2C-4D04B2DB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63548-8E67-4189-B50A-33AB8B9D8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02212-F114-413F-9931-FBEA4225E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FB9C82-58FD-43BF-9DF3-326519C1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B3F34-CB8B-4F3B-8622-42D7634E9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278788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0EAE4-8AA9-4386-ADF7-BFE5E6E64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13E78-7BBE-4C41-8F56-DDB827B4B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751E7-7633-441E-BE1F-2A8068B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B7A22-970C-4F34-AAC3-85215E4E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B7C40-B610-40C5-945B-98F041EC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411574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D8B54-8B93-40A3-BFF4-27D6A513A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7E9F5-BFFA-4BFD-BCC7-77B637EAA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B58EE1-9FC9-42D1-90E3-CC9D254EB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4769E-BEAD-4D3F-B3A6-875235957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812772-2AF0-4FD8-95B7-FAF6E63A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554CA-96E7-4A0D-9022-CDA58726F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920126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ADC6A-5634-4516-A274-9CDA66D0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38F8F-E0BB-4520-A766-A8197E16F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B0CB6-FED0-4EB7-9974-925278218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148C1-E469-4B75-8484-0BC419D4C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222B1-4414-4A9E-BC45-84CDD98CBA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AED48A-6329-4D4E-AEFA-0AAE951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B9271F-27B6-4FDD-AA1A-FA03A7411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6BC2E8-B171-489D-AEAE-0BC7FA0A7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1950044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658C-0CA8-4833-A62F-EB4A8A20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75DB0-8993-410D-AFF0-A08B908F7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05E297-85E9-4E3A-8878-5999FB2C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74EFCF-B33E-43EA-A2ED-63A0F07E1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90112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C10E58-1616-460E-806B-344E58B8E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93B87B-C0B0-405F-8AEE-6AF15F9C7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A157A-7CE4-474E-94C0-87549CB57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4116940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6F7DA-50A6-42C5-967D-CD11ADBCD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835F4-FF94-4DAB-A44E-AD335835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C057D3-1F72-4F45-93FF-F61CFC370A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CA4F23-960D-40F0-BB6A-BEC6C818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34E4AE-6181-4913-8DE1-4BBE484C1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9B1A6-7795-41CC-B76D-A21E5A62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306426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0BCC1-87BD-49A0-AD8C-A4573794C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5711C9-58E1-4F40-B273-51A822B73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l-P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99B33A-0B3F-45D0-AFA0-C210D77FF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F91976-7C3C-433C-ABC4-6748C30B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DAD227-5401-48CE-9099-ACF5DA53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6F176B-C641-494B-80C9-57F12343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742039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010C5B-5921-436E-947B-6F0EC5974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l-P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75CE0B-3677-48EB-87BB-3801EE6A6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l-P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AC2B5-EFAD-4A51-916A-4D7CF2B55A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93901D-3642-41A6-B632-CBCF186B40BC}" type="datetimeFigureOut">
              <a:rPr lang="fil-PH" smtClean="0"/>
              <a:t>4/4/2020</a:t>
            </a:fld>
            <a:endParaRPr lang="fil-P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13E12-4102-45B5-AA30-BBE9737C3C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l-P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67052-FFD4-446C-BE0F-A1FF731EFF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FDE2D-4653-4170-9169-D7419B6FE4D5}" type="slidenum">
              <a:rPr lang="fil-PH" smtClean="0"/>
              <a:t>‹#›</a:t>
            </a:fld>
            <a:endParaRPr lang="fil-PH"/>
          </a:p>
        </p:txBody>
      </p:sp>
    </p:spTree>
    <p:extLst>
      <p:ext uri="{BB962C8B-B14F-4D97-AF65-F5344CB8AC3E}">
        <p14:creationId xmlns:p14="http://schemas.microsoft.com/office/powerpoint/2010/main" val="16187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l-P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hQFcxwky3M" TargetMode="External"/><Relationship Id="rId2" Type="http://schemas.openxmlformats.org/officeDocument/2006/relationships/hyperlink" Target="https://www.youtube.com/watch?v=Md5LnNfYL7k&amp;feature=youtu.be&amp;fbclid=IwAR2-U0OVTFJBxsMEBXwVmQPncrs1aO82QcIXl93Pa06HEJrzqg4r_-tc6fw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gcf-east.org/give/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860A1B-B758-4C5F-9957-B298A26A6436}"/>
              </a:ext>
            </a:extLst>
          </p:cNvPr>
          <p:cNvSpPr txBox="1"/>
          <p:nvPr/>
        </p:nvSpPr>
        <p:spPr>
          <a:xfrm>
            <a:off x="238539" y="689788"/>
            <a:ext cx="11714921" cy="54784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GCF East</a:t>
            </a:r>
          </a:p>
          <a:p>
            <a:pPr algn="ctr"/>
            <a:endParaRPr lang="en-US" sz="30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6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Sunday Family Worship</a:t>
            </a:r>
          </a:p>
          <a:p>
            <a:pPr algn="ctr"/>
            <a:endParaRPr lang="en-US" sz="60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2000" b="1" dirty="0">
              <a:ln>
                <a:solidFill>
                  <a:schemeClr val="tx1"/>
                </a:solidFill>
              </a:ln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en-US" sz="2000" b="1" dirty="0">
              <a:latin typeface="Arial Black" panose="020B0A04020102020204" pitchFamily="34" charset="0"/>
            </a:endParaRPr>
          </a:p>
          <a:p>
            <a:pPr algn="ctr"/>
            <a:r>
              <a:rPr lang="en-US" sz="6000" b="1" dirty="0">
                <a:latin typeface="Arial Black" panose="020B0A04020102020204" pitchFamily="34" charset="0"/>
              </a:rPr>
              <a:t>05 April 2020</a:t>
            </a:r>
          </a:p>
        </p:txBody>
      </p:sp>
    </p:spTree>
    <p:extLst>
      <p:ext uri="{BB962C8B-B14F-4D97-AF65-F5344CB8AC3E}">
        <p14:creationId xmlns:p14="http://schemas.microsoft.com/office/powerpoint/2010/main" val="2198071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has held the oceans in His hands?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has numbered every grain of sand?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Kings and nations tremble at His voice.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All creation rises to rejoice.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God, seated on His throne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King, nothing can compare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</p:txBody>
      </p:sp>
      <p:pic>
        <p:nvPicPr>
          <p:cNvPr id="3" name="Behold Our God">
            <a:hlinkClick r:id="" action="ppaction://media"/>
            <a:extLst>
              <a:ext uri="{FF2B5EF4-FFF2-40B4-BE49-F238E27FC236}">
                <a16:creationId xmlns:a16="http://schemas.microsoft.com/office/drawing/2014/main" id="{925EFEEB-845D-457C-8CCF-8BB51ED18C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27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61912" y="474345"/>
            <a:ext cx="120681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has given counsel to the Lord?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can question any of His words?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can teach, the One who knows all things?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can fathom all His wondrous deeds?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God, seated on His throne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King, nothing can compare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</p:txBody>
      </p:sp>
    </p:spTree>
    <p:extLst>
      <p:ext uri="{BB962C8B-B14F-4D97-AF65-F5344CB8AC3E}">
        <p14:creationId xmlns:p14="http://schemas.microsoft.com/office/powerpoint/2010/main" val="3753472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61912" y="474345"/>
            <a:ext cx="1206817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Who has felt the nails upon His hands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Bearing all the guilt of sinful man?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God eternal, humbled to the grave.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Jesus, Savior, risen now to reign.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God, seated on His throne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King, nothing can compare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</p:txBody>
      </p:sp>
    </p:spTree>
    <p:extLst>
      <p:ext uri="{BB962C8B-B14F-4D97-AF65-F5344CB8AC3E}">
        <p14:creationId xmlns:p14="http://schemas.microsoft.com/office/powerpoint/2010/main" val="1282914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61912" y="797510"/>
            <a:ext cx="120681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</p:txBody>
      </p:sp>
    </p:spTree>
    <p:extLst>
      <p:ext uri="{BB962C8B-B14F-4D97-AF65-F5344CB8AC3E}">
        <p14:creationId xmlns:p14="http://schemas.microsoft.com/office/powerpoint/2010/main" val="3913583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61912" y="797510"/>
            <a:ext cx="120681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 the Earth)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 will reign forever!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(let Your glory fill-)</a:t>
            </a:r>
          </a:p>
        </p:txBody>
      </p:sp>
    </p:spTree>
    <p:extLst>
      <p:ext uri="{BB962C8B-B14F-4D97-AF65-F5344CB8AC3E}">
        <p14:creationId xmlns:p14="http://schemas.microsoft.com/office/powerpoint/2010/main" val="14604593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0" y="151179"/>
            <a:ext cx="12068175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God, seated on His throne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King, nothing can compare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adore…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God, seated on His throne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Behold our King, nothing can compare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Come, let us adore Him.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4215743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597729"/>
            <a:ext cx="11944349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 Black" panose="020B0A04020102020204" pitchFamily="34" charset="0"/>
                <a:cs typeface="Arial" panose="020B0604020202020204" pitchFamily="34" charset="0"/>
              </a:rPr>
              <a:t>In Christ Alone</a:t>
            </a:r>
            <a:endParaRPr lang="en-US" sz="4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Keith Getty</a:t>
            </a: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Stuart Townend</a:t>
            </a:r>
          </a:p>
        </p:txBody>
      </p:sp>
    </p:spTree>
    <p:extLst>
      <p:ext uri="{BB962C8B-B14F-4D97-AF65-F5344CB8AC3E}">
        <p14:creationId xmlns:p14="http://schemas.microsoft.com/office/powerpoint/2010/main" val="37559873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 Christ alone my hope is found,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He is my light, my strength, my song.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This Cornerstone, this solid ground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Firm through the fiercest drought and storm.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What heights of love, what depths of peace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When fears are stilled, when strivings cease.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My Comforter, my all in all,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Here in the love of Christ I stand.</a:t>
            </a:r>
          </a:p>
        </p:txBody>
      </p:sp>
      <p:pic>
        <p:nvPicPr>
          <p:cNvPr id="4" name="In Christ Alone">
            <a:hlinkClick r:id="" action="ppaction://media"/>
            <a:extLst>
              <a:ext uri="{FF2B5EF4-FFF2-40B4-BE49-F238E27FC236}">
                <a16:creationId xmlns:a16="http://schemas.microsoft.com/office/drawing/2014/main" id="{4ED10433-2BE9-4624-845D-D868AD9E19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 Christ alone - who took on flesh,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fullness of God in helpless babe.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This gift of love and righteousness,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scorned by the ones He came to save.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Till on that cross as Jesus died,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the wrath of God was satisfied.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For every sin on Him was laid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here in the death of Christ I live.</a:t>
            </a:r>
          </a:p>
        </p:txBody>
      </p:sp>
    </p:spTree>
    <p:extLst>
      <p:ext uri="{BB962C8B-B14F-4D97-AF65-F5344CB8AC3E}">
        <p14:creationId xmlns:p14="http://schemas.microsoft.com/office/powerpoint/2010/main" val="39091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There in the ground His body lay,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Light of the world by darkness slain: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Then bursting forth in glorious day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Up from the grave He rose again.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And as He stands in victory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sin's curse has lost its grip on me.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For I am His and He is mine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bought with the precious blood of Christ.</a:t>
            </a:r>
          </a:p>
        </p:txBody>
      </p:sp>
    </p:spTree>
    <p:extLst>
      <p:ext uri="{BB962C8B-B14F-4D97-AF65-F5344CB8AC3E}">
        <p14:creationId xmlns:p14="http://schemas.microsoft.com/office/powerpoint/2010/main" val="4168790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238539" y="766732"/>
            <a:ext cx="1171492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Call To </a:t>
            </a:r>
          </a:p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Family Worship</a:t>
            </a:r>
          </a:p>
          <a:p>
            <a:pPr algn="ctr"/>
            <a:endParaRPr lang="en-US" sz="6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9000" b="1" dirty="0">
                <a:latin typeface="Arial Black" panose="020B0A04020102020204" pitchFamily="34" charset="0"/>
                <a:cs typeface="Aharoni" panose="02010803020104030203" pitchFamily="2" charset="-79"/>
              </a:rPr>
              <a:t>Psalm 46:1-11</a:t>
            </a:r>
            <a:endParaRPr lang="fil-PH" sz="9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40103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No guilt in life, no fear in death,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this is the power of Christ in me.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From life's first cry to final breath,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Jesus commands my destiny.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No power of hell, no scheme of man,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can ever pluck me from His hand.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Till He returns or calls me home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here in the power of Christ I'll stand.</a:t>
            </a:r>
          </a:p>
        </p:txBody>
      </p:sp>
    </p:spTree>
    <p:extLst>
      <p:ext uri="{BB962C8B-B14F-4D97-AF65-F5344CB8AC3E}">
        <p14:creationId xmlns:p14="http://schemas.microsoft.com/office/powerpoint/2010/main" val="6038710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No power of hell, no scheme of man,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can ever pluck me from His hand.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Till He returns or calls me home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here in the power of Christ I'll stand.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4204693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42875" y="751344"/>
            <a:ext cx="1190625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 Black" panose="020B0A04020102020204" pitchFamily="34" charset="0"/>
                <a:cs typeface="Arial" panose="020B0604020202020204" pitchFamily="34" charset="0"/>
              </a:rPr>
              <a:t>Be Still My Soul,</a:t>
            </a:r>
          </a:p>
          <a:p>
            <a:pPr algn="ctr"/>
            <a:r>
              <a:rPr lang="en-US" sz="8800" b="1" dirty="0">
                <a:latin typeface="Arial Black" panose="020B0A04020102020204" pitchFamily="34" charset="0"/>
                <a:cs typeface="Arial" panose="020B0604020202020204" pitchFamily="34" charset="0"/>
              </a:rPr>
              <a:t>the Lord </a:t>
            </a:r>
          </a:p>
          <a:p>
            <a:pPr algn="ctr"/>
            <a:r>
              <a:rPr lang="en-US" sz="8800" b="1" dirty="0">
                <a:latin typeface="Arial Black" panose="020B0A04020102020204" pitchFamily="34" charset="0"/>
                <a:cs typeface="Arial" panose="020B0604020202020204" pitchFamily="34" charset="0"/>
              </a:rPr>
              <a:t>Is On Thy Side</a:t>
            </a:r>
            <a:endParaRPr lang="en-US" sz="4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n-US" sz="30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Lyrics: Katharina A. von Schlegel</a:t>
            </a:r>
            <a:endParaRPr lang="en-US" sz="4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6413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still, my soul: the Lord is on your side;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bear patiently the cross of grief or pain;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leave to your God to order and provide;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 ev'ry change He faithful will remain.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still, my soul: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your Savior and your Friend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Will lead you safe until a joyful end.</a:t>
            </a:r>
          </a:p>
        </p:txBody>
      </p:sp>
      <p:pic>
        <p:nvPicPr>
          <p:cNvPr id="3" name="Be Still My Soul (EMU Music)">
            <a:hlinkClick r:id="" action="ppaction://media"/>
            <a:extLst>
              <a:ext uri="{FF2B5EF4-FFF2-40B4-BE49-F238E27FC236}">
                <a16:creationId xmlns:a16="http://schemas.microsoft.com/office/drawing/2014/main" id="{D16CD242-203F-48C8-B48C-E5DE0E9EB1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still, my soul: your God will undertake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to guide the future as He has the past.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Your hope, your confidence let nothing shake;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all now mysterious shall be bright at last.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still, my soul: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the winds and waves will know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His voice who ruled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while He was here below.</a:t>
            </a:r>
          </a:p>
        </p:txBody>
      </p:sp>
    </p:spTree>
    <p:extLst>
      <p:ext uri="{BB962C8B-B14F-4D97-AF65-F5344CB8AC3E}">
        <p14:creationId xmlns:p14="http://schemas.microsoft.com/office/powerpoint/2010/main" val="28373709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66568"/>
            <a:ext cx="1194435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still, my soul: the hour is </a:t>
            </a:r>
            <a:r>
              <a:rPr lang="en-US" sz="4200" b="1" dirty="0" err="1">
                <a:latin typeface="Arial" panose="020B0604020202020204" pitchFamily="34" charset="0"/>
                <a:cs typeface="Arial" panose="020B0604020202020204" pitchFamily="34" charset="0"/>
              </a:rPr>
              <a:t>hast'ning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on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when we shall be forever with the Lord,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when disappointment, grief,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and fear are gone,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sorrow forgot, love's purest joys restored.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still, my soul: 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when change and tears are past,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all safe and blessed we shall meet at last.</a:t>
            </a:r>
          </a:p>
          <a:p>
            <a:pPr algn="ctr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1906935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42875" y="582067"/>
            <a:ext cx="1190625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Ministry</a:t>
            </a:r>
          </a:p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Announcements</a:t>
            </a:r>
          </a:p>
          <a:p>
            <a:pPr algn="ctr"/>
            <a:endParaRPr lang="en-US" sz="40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7200" b="1" dirty="0">
                <a:latin typeface="Arial Black" panose="020B0A04020102020204" pitchFamily="34" charset="0"/>
                <a:cs typeface="Aharoni" panose="02010803020104030203" pitchFamily="2" charset="-79"/>
              </a:rPr>
              <a:t>Please refer to our Sunday Bulletin</a:t>
            </a:r>
          </a:p>
        </p:txBody>
      </p:sp>
    </p:spTree>
    <p:extLst>
      <p:ext uri="{BB962C8B-B14F-4D97-AF65-F5344CB8AC3E}">
        <p14:creationId xmlns:p14="http://schemas.microsoft.com/office/powerpoint/2010/main" val="1668099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42875" y="0"/>
            <a:ext cx="1190625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Family Prayer</a:t>
            </a:r>
          </a:p>
          <a:p>
            <a:pPr algn="ctr"/>
            <a:endParaRPr lang="en-US" sz="36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James 5:13-16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13 Is anyone among you suffering? Let him pray.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   Is anyone cheerful? Let him sing praise.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14 Is anyone among you sick? Let him call for the elders of the church,  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   and let them pray over him, anointing him with oil in the name of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   the Lord.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15 And the prayer of faith will save the one who is sick, and the Lord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   will raise him up. And if he has committed sins, he will be forgiven. 16 Therefore, confess your sins to one another and pray for one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   another, that you may be healed. The prayer of a righteous person </a:t>
            </a:r>
          </a:p>
          <a:p>
            <a:pPr algn="just"/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    has great power as it is working.</a:t>
            </a:r>
            <a:endParaRPr lang="en-US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89765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52400" y="139660"/>
            <a:ext cx="11887200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Family Worship </a:t>
            </a:r>
          </a:p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in the Word</a:t>
            </a:r>
          </a:p>
          <a:p>
            <a:pPr algn="ctr"/>
            <a:endParaRPr lang="en-US" sz="30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haroni" panose="02010803020104030203" pitchFamily="2" charset="-79"/>
              </a:rPr>
              <a:t>PSALM 46:1-11</a:t>
            </a:r>
          </a:p>
          <a:p>
            <a:pPr algn="ctr"/>
            <a:r>
              <a:rPr lang="en-US" sz="48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Pastor Erwin </a:t>
            </a:r>
            <a:r>
              <a:rPr lang="en-US" sz="4800" b="1" dirty="0" err="1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Quimboy</a:t>
            </a:r>
            <a:endParaRPr lang="en-US" sz="48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endParaRPr lang="en-PH" sz="2800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PH" sz="2800" dirty="0">
                <a:solidFill>
                  <a:srgbClr val="0563C1"/>
                </a:solidFill>
                <a:hlinkClick r:id="rId3"/>
              </a:rPr>
              <a:t>https://youtu.be/uhQFcxwky3M</a:t>
            </a:r>
            <a:endParaRPr lang="en-PH" sz="2800" dirty="0">
              <a:solidFill>
                <a:srgbClr val="0563C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528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14300" y="0"/>
            <a:ext cx="11963399" cy="689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Family Offering</a:t>
            </a:r>
          </a:p>
          <a:p>
            <a:pPr algn="ctr"/>
            <a:endParaRPr lang="en-US" sz="30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2 Corinthians 9:6-8</a:t>
            </a:r>
          </a:p>
          <a:p>
            <a:pPr algn="ctr"/>
            <a:endParaRPr lang="en-US" sz="2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6 The point is this: whoever sows sparingly will also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reap sparingly, and whoever sows bountifully will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also reap bountifully.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7 Each one must give as he has decided in his heart,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not reluctantly or under compulsion, for God loves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a cheerful giver.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8 And God is able to make all grace abound to you,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so that having all sufficiency in all things at all times,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you may abound in every good work. </a:t>
            </a:r>
          </a:p>
        </p:txBody>
      </p:sp>
    </p:spTree>
    <p:extLst>
      <p:ext uri="{BB962C8B-B14F-4D97-AF65-F5344CB8AC3E}">
        <p14:creationId xmlns:p14="http://schemas.microsoft.com/office/powerpoint/2010/main" val="3805922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08019"/>
            <a:ext cx="1194435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 God is our refuge and strength,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a very present help in trouble.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2 Therefore we will not fear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though the earth gives way,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though the mountains be moved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into the heart of the sea,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3      though its waters roar and foam,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though the mountains tremble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at its swelling. Selah</a:t>
            </a:r>
          </a:p>
        </p:txBody>
      </p:sp>
    </p:spTree>
    <p:extLst>
      <p:ext uri="{BB962C8B-B14F-4D97-AF65-F5344CB8AC3E}">
        <p14:creationId xmlns:p14="http://schemas.microsoft.com/office/powerpoint/2010/main" val="2637966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57162" y="212735"/>
            <a:ext cx="11877675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Family Offering</a:t>
            </a:r>
          </a:p>
          <a:p>
            <a:pPr algn="ctr"/>
            <a:endParaRPr lang="en-US" sz="15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Three Options in Giving Our Offering</a:t>
            </a:r>
          </a:p>
          <a:p>
            <a:pPr algn="ctr"/>
            <a:endParaRPr lang="en-US" sz="30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514350" indent="-514350">
              <a:buAutoNum type="arabicPeriod"/>
            </a:pPr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Thru online bank transfer to our BPI Current Account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Account Name    : </a:t>
            </a:r>
            <a:r>
              <a:rPr lang="en-US" sz="3000" b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GCF East Inc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Account Number : </a:t>
            </a:r>
            <a:r>
              <a:rPr lang="en-US" sz="3000" b="1" dirty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4091-0042-03</a:t>
            </a:r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r>
              <a:rPr lang="en-US" sz="1400" b="1" dirty="0">
                <a:latin typeface="Arial Black" panose="020B0A04020102020204" pitchFamily="34" charset="0"/>
                <a:cs typeface="Aharoni" panose="02010803020104030203" pitchFamily="2" charset="-79"/>
              </a:rPr>
              <a:t>    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2. Thru GCF East PayPal Account (Click the link below)</a:t>
            </a:r>
          </a:p>
          <a:p>
            <a:r>
              <a:rPr lang="en-US" sz="3200" b="1" dirty="0">
                <a:latin typeface="Arial Black" panose="020B0A04020102020204" pitchFamily="34" charset="0"/>
                <a:cs typeface="Aharoni" panose="02010803020104030203" pitchFamily="2" charset="-79"/>
              </a:rPr>
              <a:t>    </a:t>
            </a:r>
            <a:r>
              <a:rPr lang="en-PH" sz="3200" dirty="0">
                <a:latin typeface="Arial Black" panose="020B0A04020102020204" pitchFamily="34" charset="0"/>
                <a:hlinkClick r:id="rId2"/>
              </a:rPr>
              <a:t>https://gcf-east.org/give/</a:t>
            </a:r>
            <a:endParaRPr lang="en-US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endParaRPr lang="en-US" sz="15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3. Collect your family offering and save it then bring </a:t>
            </a:r>
          </a:p>
          <a:p>
            <a:r>
              <a:rPr lang="en-US" sz="3000" b="1" dirty="0">
                <a:latin typeface="Arial Black" panose="020B0A04020102020204" pitchFamily="34" charset="0"/>
                <a:cs typeface="Aharoni" panose="02010803020104030203" pitchFamily="2" charset="-79"/>
              </a:rPr>
              <a:t>    it to church when the quarantine is over.</a:t>
            </a:r>
          </a:p>
        </p:txBody>
      </p:sp>
    </p:spTree>
    <p:extLst>
      <p:ext uri="{BB962C8B-B14F-4D97-AF65-F5344CB8AC3E}">
        <p14:creationId xmlns:p14="http://schemas.microsoft.com/office/powerpoint/2010/main" val="720390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23825" y="1997839"/>
            <a:ext cx="119443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Closing </a:t>
            </a:r>
          </a:p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928383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14300" y="137309"/>
            <a:ext cx="11944349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Benediction</a:t>
            </a:r>
          </a:p>
          <a:p>
            <a:pPr algn="ctr"/>
            <a:endParaRPr lang="en-US" sz="32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haroni" panose="02010803020104030203" pitchFamily="2" charset="-79"/>
              </a:rPr>
              <a:t>The Lord bless you and keep you;</a:t>
            </a: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haroni" panose="02010803020104030203" pitchFamily="2" charset="-79"/>
              </a:rPr>
              <a:t>The Lord make His face to shine upon you and be gracious to you;</a:t>
            </a: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haroni" panose="02010803020104030203" pitchFamily="2" charset="-79"/>
              </a:rPr>
              <a:t>The Lord lift up His countenance upon you and give you peace.</a:t>
            </a: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haroni" panose="02010803020104030203" pitchFamily="2" charset="-79"/>
              </a:rPr>
              <a:t>(Numbers 6:24-26)</a:t>
            </a:r>
          </a:p>
        </p:txBody>
      </p:sp>
    </p:spTree>
    <p:extLst>
      <p:ext uri="{BB962C8B-B14F-4D97-AF65-F5344CB8AC3E}">
        <p14:creationId xmlns:p14="http://schemas.microsoft.com/office/powerpoint/2010/main" val="614519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114300" y="137309"/>
            <a:ext cx="11944349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Closing Song</a:t>
            </a:r>
          </a:p>
          <a:p>
            <a:pPr algn="ctr"/>
            <a:endParaRPr lang="en-US" sz="6000" b="1" dirty="0">
              <a:solidFill>
                <a:srgbClr val="0066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8000" b="1" dirty="0">
                <a:latin typeface="Arial Black" panose="020B0A04020102020204" pitchFamily="34" charset="0"/>
                <a:cs typeface="Aharoni" panose="02010803020104030203" pitchFamily="2" charset="-79"/>
              </a:rPr>
              <a:t>Be Still And Know</a:t>
            </a:r>
          </a:p>
          <a:p>
            <a:pPr algn="ctr"/>
            <a:r>
              <a:rPr lang="en-US" sz="8000" b="1" dirty="0">
                <a:latin typeface="Arial Black" panose="020B0A04020102020204" pitchFamily="34" charset="0"/>
                <a:cs typeface="Aharoni" panose="02010803020104030203" pitchFamily="2" charset="-79"/>
              </a:rPr>
              <a:t>That I AM GOD</a:t>
            </a:r>
          </a:p>
          <a:p>
            <a:pPr algn="ctr"/>
            <a:endParaRPr lang="en-US" sz="4800" b="1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haroni" panose="02010803020104030203" pitchFamily="2" charset="-79"/>
              </a:rPr>
              <a:t>Author: Anonymous</a:t>
            </a:r>
          </a:p>
        </p:txBody>
      </p:sp>
    </p:spTree>
    <p:extLst>
      <p:ext uri="{BB962C8B-B14F-4D97-AF65-F5344CB8AC3E}">
        <p14:creationId xmlns:p14="http://schemas.microsoft.com/office/powerpoint/2010/main" val="1589942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120676"/>
            <a:ext cx="1194435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 and know that I AM God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 and know that I AM God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 and know that I AM God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 AM the LORD that healeth thee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 AM the LORD that healeth thee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 AM the LORD that healeth thee</a:t>
            </a:r>
          </a:p>
        </p:txBody>
      </p:sp>
      <p:pic>
        <p:nvPicPr>
          <p:cNvPr id="3" name="Be Still And Know That I AM God">
            <a:hlinkClick r:id="" action="ppaction://media"/>
            <a:extLst>
              <a:ext uri="{FF2B5EF4-FFF2-40B4-BE49-F238E27FC236}">
                <a16:creationId xmlns:a16="http://schemas.microsoft.com/office/drawing/2014/main" id="{0D87491C-2B7E-4A93-9B5B-235E6F252F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474345"/>
            <a:ext cx="1194435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 Thee oh LORD I put my trust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 Thee oh LORD I put my trust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In Thee oh LORD I put my trust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 and know that I AM God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 and know that I AM God</a:t>
            </a: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Be still and know that I AM God</a:t>
            </a:r>
          </a:p>
          <a:p>
            <a:pPr algn="ctr"/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***END***</a:t>
            </a:r>
          </a:p>
        </p:txBody>
      </p:sp>
    </p:spTree>
    <p:extLst>
      <p:ext uri="{BB962C8B-B14F-4D97-AF65-F5344CB8AC3E}">
        <p14:creationId xmlns:p14="http://schemas.microsoft.com/office/powerpoint/2010/main" val="2893899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238539" y="1074509"/>
            <a:ext cx="117149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GOD</a:t>
            </a:r>
          </a:p>
          <a:p>
            <a:pPr algn="ctr"/>
            <a:r>
              <a:rPr lang="en-US" sz="10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BLESS</a:t>
            </a:r>
          </a:p>
          <a:p>
            <a:pPr algn="ctr"/>
            <a:r>
              <a:rPr lang="en-US" sz="10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EVERYONE</a:t>
            </a:r>
          </a:p>
        </p:txBody>
      </p:sp>
    </p:spTree>
    <p:extLst>
      <p:ext uri="{BB962C8B-B14F-4D97-AF65-F5344CB8AC3E}">
        <p14:creationId xmlns:p14="http://schemas.microsoft.com/office/powerpoint/2010/main" val="521726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08019"/>
            <a:ext cx="119443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4 There is a river whose streams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make glad the city of God,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the holy habitation of the Most High.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5 God is in the midst of her;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she shall not be moved;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God will help her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when morning dawns.</a:t>
            </a:r>
          </a:p>
        </p:txBody>
      </p:sp>
    </p:spTree>
    <p:extLst>
      <p:ext uri="{BB962C8B-B14F-4D97-AF65-F5344CB8AC3E}">
        <p14:creationId xmlns:p14="http://schemas.microsoft.com/office/powerpoint/2010/main" val="1626815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08019"/>
            <a:ext cx="1194435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6 The nations rage, the kingdoms totter;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He utters His voice, the earth melts.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7 The Lord of hosts is with us;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the God of Jacob is our fortress.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Selah</a:t>
            </a:r>
          </a:p>
        </p:txBody>
      </p:sp>
    </p:spTree>
    <p:extLst>
      <p:ext uri="{BB962C8B-B14F-4D97-AF65-F5344CB8AC3E}">
        <p14:creationId xmlns:p14="http://schemas.microsoft.com/office/powerpoint/2010/main" val="2215775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08019"/>
            <a:ext cx="1194435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8 Come, behold the works of the Lord,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how he has brought desolations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on the earth.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9 He makes wars cease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to the end of the earth;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He breaks the bow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and shatters the spear;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He burns the chariots with fire.</a:t>
            </a:r>
          </a:p>
        </p:txBody>
      </p:sp>
    </p:spTree>
    <p:extLst>
      <p:ext uri="{BB962C8B-B14F-4D97-AF65-F5344CB8AC3E}">
        <p14:creationId xmlns:p14="http://schemas.microsoft.com/office/powerpoint/2010/main" val="3643618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08019"/>
            <a:ext cx="119443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10 Be still, and know that I am God.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I will be exalted among the nations,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I will be exalted in the earth!</a:t>
            </a:r>
          </a:p>
          <a:p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11 The Lord of hosts is with us;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the God of Jacob is our fortress.   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Selah</a:t>
            </a:r>
          </a:p>
        </p:txBody>
      </p:sp>
    </p:spTree>
    <p:extLst>
      <p:ext uri="{BB962C8B-B14F-4D97-AF65-F5344CB8AC3E}">
        <p14:creationId xmlns:p14="http://schemas.microsoft.com/office/powerpoint/2010/main" val="3166169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C627589-8823-4FD4-8870-105E64EEDC79}"/>
              </a:ext>
            </a:extLst>
          </p:cNvPr>
          <p:cNvSpPr txBox="1"/>
          <p:nvPr/>
        </p:nvSpPr>
        <p:spPr>
          <a:xfrm>
            <a:off x="238539" y="1997839"/>
            <a:ext cx="117149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Family</a:t>
            </a:r>
          </a:p>
          <a:p>
            <a:pPr algn="ctr"/>
            <a:r>
              <a:rPr lang="en-US" sz="9000" b="1" dirty="0">
                <a:solidFill>
                  <a:srgbClr val="0066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Praise Singing</a:t>
            </a:r>
          </a:p>
        </p:txBody>
      </p:sp>
    </p:spTree>
    <p:extLst>
      <p:ext uri="{BB962C8B-B14F-4D97-AF65-F5344CB8AC3E}">
        <p14:creationId xmlns:p14="http://schemas.microsoft.com/office/powerpoint/2010/main" val="385392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75718E-75FB-4140-8589-B6CDF391A357}"/>
              </a:ext>
            </a:extLst>
          </p:cNvPr>
          <p:cNvSpPr txBox="1"/>
          <p:nvPr/>
        </p:nvSpPr>
        <p:spPr>
          <a:xfrm>
            <a:off x="123825" y="1967061"/>
            <a:ext cx="1194434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atin typeface="Arial Black" panose="020B0A04020102020204" pitchFamily="34" charset="0"/>
                <a:cs typeface="Arial" panose="020B0604020202020204" pitchFamily="34" charset="0"/>
              </a:rPr>
              <a:t>Behold Our God</a:t>
            </a:r>
            <a:endParaRPr lang="en-US" sz="4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latin typeface="Arial Black" panose="020B0A04020102020204" pitchFamily="34" charset="0"/>
                <a:cs typeface="Arial" panose="020B0604020202020204" pitchFamily="34" charset="0"/>
              </a:rPr>
              <a:t>Sovereign Grace</a:t>
            </a:r>
          </a:p>
        </p:txBody>
      </p:sp>
    </p:spTree>
    <p:extLst>
      <p:ext uri="{BB962C8B-B14F-4D97-AF65-F5344CB8AC3E}">
        <p14:creationId xmlns:p14="http://schemas.microsoft.com/office/powerpoint/2010/main" val="3759095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1606</Words>
  <Application>Microsoft Office PowerPoint</Application>
  <PresentationFormat>Widescreen</PresentationFormat>
  <Paragraphs>273</Paragraphs>
  <Slides>36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Aharoni</vt:lpstr>
      <vt:lpstr>Arial</vt:lpstr>
      <vt:lpstr>Arial Black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GCF East Worship Ministry</dc:creator>
  <cp:lastModifiedBy>Jaypee</cp:lastModifiedBy>
  <cp:revision>257</cp:revision>
  <cp:lastPrinted>2018-11-28T08:16:42Z</cp:lastPrinted>
  <dcterms:created xsi:type="dcterms:W3CDTF">2018-11-23T02:57:53Z</dcterms:created>
  <dcterms:modified xsi:type="dcterms:W3CDTF">2020-04-04T15:50:12Z</dcterms:modified>
</cp:coreProperties>
</file>